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5"/>
  </p:notesMasterIdLst>
  <p:sldIdLst>
    <p:sldId id="474" r:id="rId5"/>
    <p:sldId id="473" r:id="rId6"/>
    <p:sldId id="544" r:id="rId7"/>
    <p:sldId id="472" r:id="rId8"/>
    <p:sldId id="536" r:id="rId9"/>
    <p:sldId id="535" r:id="rId10"/>
    <p:sldId id="537" r:id="rId11"/>
    <p:sldId id="538" r:id="rId12"/>
    <p:sldId id="539" r:id="rId13"/>
    <p:sldId id="540" r:id="rId14"/>
    <p:sldId id="543" r:id="rId15"/>
    <p:sldId id="545" r:id="rId16"/>
    <p:sldId id="541" r:id="rId17"/>
    <p:sldId id="542" r:id="rId18"/>
    <p:sldId id="546" r:id="rId19"/>
    <p:sldId id="547" r:id="rId20"/>
    <p:sldId id="548" r:id="rId21"/>
    <p:sldId id="559" r:id="rId22"/>
    <p:sldId id="549" r:id="rId23"/>
    <p:sldId id="550" r:id="rId24"/>
    <p:sldId id="551" r:id="rId25"/>
    <p:sldId id="552" r:id="rId26"/>
    <p:sldId id="553" r:id="rId27"/>
    <p:sldId id="555" r:id="rId28"/>
    <p:sldId id="554" r:id="rId29"/>
    <p:sldId id="556" r:id="rId30"/>
    <p:sldId id="557" r:id="rId31"/>
    <p:sldId id="561" r:id="rId32"/>
    <p:sldId id="656" r:id="rId33"/>
    <p:sldId id="562" r:id="rId34"/>
    <p:sldId id="271" r:id="rId35"/>
    <p:sldId id="558" r:id="rId36"/>
    <p:sldId id="563" r:id="rId37"/>
    <p:sldId id="564" r:id="rId38"/>
    <p:sldId id="565" r:id="rId39"/>
    <p:sldId id="566" r:id="rId40"/>
    <p:sldId id="567" r:id="rId41"/>
    <p:sldId id="569" r:id="rId42"/>
    <p:sldId id="568" r:id="rId43"/>
    <p:sldId id="570" r:id="rId44"/>
    <p:sldId id="571" r:id="rId45"/>
    <p:sldId id="572" r:id="rId46"/>
    <p:sldId id="573" r:id="rId47"/>
    <p:sldId id="574" r:id="rId48"/>
    <p:sldId id="575" r:id="rId49"/>
    <p:sldId id="576" r:id="rId50"/>
    <p:sldId id="577" r:id="rId51"/>
    <p:sldId id="578" r:id="rId52"/>
    <p:sldId id="579" r:id="rId53"/>
    <p:sldId id="580" r:id="rId54"/>
    <p:sldId id="581" r:id="rId55"/>
    <p:sldId id="583" r:id="rId56"/>
    <p:sldId id="582" r:id="rId57"/>
    <p:sldId id="658" r:id="rId58"/>
    <p:sldId id="660" r:id="rId59"/>
    <p:sldId id="662" r:id="rId60"/>
    <p:sldId id="661" r:id="rId61"/>
    <p:sldId id="659" r:id="rId62"/>
    <p:sldId id="663" r:id="rId63"/>
    <p:sldId id="584" r:id="rId6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66"/>
      <p:bold r:id="rId67"/>
      <p:italic r:id="rId68"/>
      <p:boldItalic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7" roundtripDataSignature="AMtx7mhwFzdV1RQWT0+yRhKLCIJdYxHt+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62E7E0-86CF-25CE-D581-FBB49CCC4EC5}" name="Juliana Mascarenhas" initials="JM" userId="S::julianam@lncc.br::93ab221c-d2d7-45b4-b6da-a51ecef320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E60"/>
    <a:srgbClr val="78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7EDF8-6D04-4F47-8182-35FE968A9C88}" v="10" dt="2024-08-03T02:14:43.624"/>
    <p1510:client id="{58787878-1029-48A3-A4C8-1BE38DC43C74}" v="1" dt="2024-08-03T01:27:22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3.fntdata"/><Relationship Id="rId387" Type="http://customschemas.google.com/relationships/presentationmetadata" Target="meta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1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393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4.fntdata"/><Relationship Id="rId38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9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39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38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392" Type="http://schemas.microsoft.com/office/2016/11/relationships/changesInfo" Target="changesInfos/changesInfo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390" Type="http://schemas.openxmlformats.org/officeDocument/2006/relationships/theme" Target="theme/theme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D. Navarro" userId="071162f8bae6ee75" providerId="LiveId" clId="{0FE7EDF8-6D04-4F47-8182-35FE968A9C88}"/>
    <pc:docChg chg="custSel addSld delSld modSld sldOrd">
      <pc:chgData name="Jorge D. Navarro" userId="071162f8bae6ee75" providerId="LiveId" clId="{0FE7EDF8-6D04-4F47-8182-35FE968A9C88}" dt="2024-08-03T02:14:43.624" v="201" actId="14100"/>
      <pc:docMkLst>
        <pc:docMk/>
      </pc:docMkLst>
      <pc:sldChg chg="modSp mod">
        <pc:chgData name="Jorge D. Navarro" userId="071162f8bae6ee75" providerId="LiveId" clId="{0FE7EDF8-6D04-4F47-8182-35FE968A9C88}" dt="2024-08-02T19:53:58.019" v="24" actId="20577"/>
        <pc:sldMkLst>
          <pc:docMk/>
          <pc:sldMk cId="0" sldId="271"/>
        </pc:sldMkLst>
        <pc:spChg chg="mod">
          <ac:chgData name="Jorge D. Navarro" userId="071162f8bae6ee75" providerId="LiveId" clId="{0FE7EDF8-6D04-4F47-8182-35FE968A9C88}" dt="2024-08-02T19:53:58.019" v="24" actId="20577"/>
          <ac:spMkLst>
            <pc:docMk/>
            <pc:sldMk cId="0" sldId="271"/>
            <ac:spMk id="252" creationId="{00000000-0000-0000-0000-000000000000}"/>
          </ac:spMkLst>
        </pc:spChg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0" sldId="27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0" sldId="275"/>
        </pc:sldMkLst>
      </pc:sldChg>
      <pc:sldChg chg="del">
        <pc:chgData name="Jorge D. Navarro" userId="071162f8bae6ee75" providerId="LiveId" clId="{0FE7EDF8-6D04-4F47-8182-35FE968A9C88}" dt="2024-08-02T19:53:33.672" v="7" actId="47"/>
        <pc:sldMkLst>
          <pc:docMk/>
          <pc:sldMk cId="1717044630" sldId="32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274151574" sldId="32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610732608" sldId="47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119325820" sldId="496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891795335" sldId="497"/>
        </pc:sldMkLst>
      </pc:sldChg>
      <pc:sldChg chg="del">
        <pc:chgData name="Jorge D. Navarro" userId="071162f8bae6ee75" providerId="LiveId" clId="{0FE7EDF8-6D04-4F47-8182-35FE968A9C88}" dt="2024-08-02T19:53:46.318" v="18" actId="47"/>
        <pc:sldMkLst>
          <pc:docMk/>
          <pc:sldMk cId="1674267899" sldId="560"/>
        </pc:sldMkLst>
      </pc:sldChg>
      <pc:sldChg chg="del">
        <pc:chgData name="Jorge D. Navarro" userId="071162f8bae6ee75" providerId="LiveId" clId="{0FE7EDF8-6D04-4F47-8182-35FE968A9C88}" dt="2024-08-02T19:53:32.964" v="0" actId="47"/>
        <pc:sldMkLst>
          <pc:docMk/>
          <pc:sldMk cId="876558230" sldId="585"/>
        </pc:sldMkLst>
      </pc:sldChg>
      <pc:sldChg chg="del">
        <pc:chgData name="Jorge D. Navarro" userId="071162f8bae6ee75" providerId="LiveId" clId="{0FE7EDF8-6D04-4F47-8182-35FE968A9C88}" dt="2024-08-02T19:53:33.469" v="1" actId="47"/>
        <pc:sldMkLst>
          <pc:docMk/>
          <pc:sldMk cId="1080558055" sldId="586"/>
        </pc:sldMkLst>
      </pc:sldChg>
      <pc:sldChg chg="del">
        <pc:chgData name="Jorge D. Navarro" userId="071162f8bae6ee75" providerId="LiveId" clId="{0FE7EDF8-6D04-4F47-8182-35FE968A9C88}" dt="2024-08-02T19:53:33.503" v="2" actId="47"/>
        <pc:sldMkLst>
          <pc:docMk/>
          <pc:sldMk cId="2576887967" sldId="587"/>
        </pc:sldMkLst>
      </pc:sldChg>
      <pc:sldChg chg="del">
        <pc:chgData name="Jorge D. Navarro" userId="071162f8bae6ee75" providerId="LiveId" clId="{0FE7EDF8-6D04-4F47-8182-35FE968A9C88}" dt="2024-08-02T19:53:33.532" v="3" actId="47"/>
        <pc:sldMkLst>
          <pc:docMk/>
          <pc:sldMk cId="1858622007" sldId="588"/>
        </pc:sldMkLst>
      </pc:sldChg>
      <pc:sldChg chg="del">
        <pc:chgData name="Jorge D. Navarro" userId="071162f8bae6ee75" providerId="LiveId" clId="{0FE7EDF8-6D04-4F47-8182-35FE968A9C88}" dt="2024-08-02T19:53:33.562" v="4" actId="47"/>
        <pc:sldMkLst>
          <pc:docMk/>
          <pc:sldMk cId="3306695821" sldId="589"/>
        </pc:sldMkLst>
      </pc:sldChg>
      <pc:sldChg chg="del">
        <pc:chgData name="Jorge D. Navarro" userId="071162f8bae6ee75" providerId="LiveId" clId="{0FE7EDF8-6D04-4F47-8182-35FE968A9C88}" dt="2024-08-02T19:53:33.608" v="5" actId="47"/>
        <pc:sldMkLst>
          <pc:docMk/>
          <pc:sldMk cId="2659010474" sldId="590"/>
        </pc:sldMkLst>
      </pc:sldChg>
      <pc:sldChg chg="del">
        <pc:chgData name="Jorge D. Navarro" userId="071162f8bae6ee75" providerId="LiveId" clId="{0FE7EDF8-6D04-4F47-8182-35FE968A9C88}" dt="2024-08-02T19:53:33.640" v="6" actId="47"/>
        <pc:sldMkLst>
          <pc:docMk/>
          <pc:sldMk cId="1740899338" sldId="591"/>
        </pc:sldMkLst>
      </pc:sldChg>
      <pc:sldChg chg="del">
        <pc:chgData name="Jorge D. Navarro" userId="071162f8bae6ee75" providerId="LiveId" clId="{0FE7EDF8-6D04-4F47-8182-35FE968A9C88}" dt="2024-08-02T19:53:33.733" v="9" actId="47"/>
        <pc:sldMkLst>
          <pc:docMk/>
          <pc:sldMk cId="2712930925" sldId="592"/>
        </pc:sldMkLst>
      </pc:sldChg>
      <pc:sldChg chg="del">
        <pc:chgData name="Jorge D. Navarro" userId="071162f8bae6ee75" providerId="LiveId" clId="{0FE7EDF8-6D04-4F47-8182-35FE968A9C88}" dt="2024-08-02T19:53:33.706" v="8" actId="47"/>
        <pc:sldMkLst>
          <pc:docMk/>
          <pc:sldMk cId="3588521017" sldId="593"/>
        </pc:sldMkLst>
      </pc:sldChg>
      <pc:sldChg chg="del">
        <pc:chgData name="Jorge D. Navarro" userId="071162f8bae6ee75" providerId="LiveId" clId="{0FE7EDF8-6D04-4F47-8182-35FE968A9C88}" dt="2024-08-02T19:53:33.764" v="10" actId="47"/>
        <pc:sldMkLst>
          <pc:docMk/>
          <pc:sldMk cId="4099433786" sldId="594"/>
        </pc:sldMkLst>
      </pc:sldChg>
      <pc:sldChg chg="del">
        <pc:chgData name="Jorge D. Navarro" userId="071162f8bae6ee75" providerId="LiveId" clId="{0FE7EDF8-6D04-4F47-8182-35FE968A9C88}" dt="2024-08-02T19:53:33.793" v="11" actId="47"/>
        <pc:sldMkLst>
          <pc:docMk/>
          <pc:sldMk cId="2523845937" sldId="595"/>
        </pc:sldMkLst>
      </pc:sldChg>
      <pc:sldChg chg="del">
        <pc:chgData name="Jorge D. Navarro" userId="071162f8bae6ee75" providerId="LiveId" clId="{0FE7EDF8-6D04-4F47-8182-35FE968A9C88}" dt="2024-08-02T19:53:33.847" v="12" actId="47"/>
        <pc:sldMkLst>
          <pc:docMk/>
          <pc:sldMk cId="742760927" sldId="596"/>
        </pc:sldMkLst>
      </pc:sldChg>
      <pc:sldChg chg="del">
        <pc:chgData name="Jorge D. Navarro" userId="071162f8bae6ee75" providerId="LiveId" clId="{0FE7EDF8-6D04-4F47-8182-35FE968A9C88}" dt="2024-08-02T19:53:33.873" v="13" actId="47"/>
        <pc:sldMkLst>
          <pc:docMk/>
          <pc:sldMk cId="4221012651" sldId="597"/>
        </pc:sldMkLst>
      </pc:sldChg>
      <pc:sldChg chg="del">
        <pc:chgData name="Jorge D. Navarro" userId="071162f8bae6ee75" providerId="LiveId" clId="{0FE7EDF8-6D04-4F47-8182-35FE968A9C88}" dt="2024-08-02T19:53:33.899" v="14" actId="47"/>
        <pc:sldMkLst>
          <pc:docMk/>
          <pc:sldMk cId="3896850937" sldId="598"/>
        </pc:sldMkLst>
      </pc:sldChg>
      <pc:sldChg chg="del">
        <pc:chgData name="Jorge D. Navarro" userId="071162f8bae6ee75" providerId="LiveId" clId="{0FE7EDF8-6D04-4F47-8182-35FE968A9C88}" dt="2024-08-02T19:53:33.939" v="15" actId="47"/>
        <pc:sldMkLst>
          <pc:docMk/>
          <pc:sldMk cId="385326691" sldId="599"/>
        </pc:sldMkLst>
      </pc:sldChg>
      <pc:sldChg chg="del">
        <pc:chgData name="Jorge D. Navarro" userId="071162f8bae6ee75" providerId="LiveId" clId="{0FE7EDF8-6D04-4F47-8182-35FE968A9C88}" dt="2024-08-02T19:53:33.967" v="16" actId="47"/>
        <pc:sldMkLst>
          <pc:docMk/>
          <pc:sldMk cId="3784160110" sldId="60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254532799" sldId="601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688862705" sldId="602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848505943" sldId="60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820703649" sldId="60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955666629" sldId="605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116399944" sldId="606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431574474" sldId="607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750098314" sldId="608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07376166" sldId="609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48599175" sldId="61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338698705" sldId="611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773194820" sldId="612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005282071" sldId="61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241348761" sldId="61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977238344" sldId="615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4210497572" sldId="616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719082363" sldId="617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58813588" sldId="618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307737530" sldId="619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965849642" sldId="62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175707394" sldId="621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630735993" sldId="622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428747234" sldId="62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478734823" sldId="62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668792396" sldId="625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794479154" sldId="626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203685433" sldId="627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348622738" sldId="628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424890157" sldId="629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836598775" sldId="63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509972742" sldId="631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4015460474" sldId="632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239994395" sldId="63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437574404" sldId="63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4259503553" sldId="635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771291872" sldId="636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665706182" sldId="637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39192816" sldId="638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520806756" sldId="639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327200950" sldId="64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038651807" sldId="641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979930750" sldId="642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702357886" sldId="64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785519156" sldId="64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719971810" sldId="645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993367568" sldId="646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2461765172" sldId="648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022009301" sldId="649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810103186" sldId="650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427749510" sldId="651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1074814361" sldId="652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500610435" sldId="653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4167150206" sldId="654"/>
        </pc:sldMkLst>
      </pc:sldChg>
      <pc:sldChg chg="del">
        <pc:chgData name="Jorge D. Navarro" userId="071162f8bae6ee75" providerId="LiveId" clId="{0FE7EDF8-6D04-4F47-8182-35FE968A9C88}" dt="2024-08-02T19:53:38.327" v="17" actId="47"/>
        <pc:sldMkLst>
          <pc:docMk/>
          <pc:sldMk cId="3443149181" sldId="655"/>
        </pc:sldMkLst>
      </pc:sldChg>
      <pc:sldChg chg="modSp mod">
        <pc:chgData name="Jorge D. Navarro" userId="071162f8bae6ee75" providerId="LiveId" clId="{0FE7EDF8-6D04-4F47-8182-35FE968A9C88}" dt="2024-08-03T02:01:37.444" v="31" actId="403"/>
        <pc:sldMkLst>
          <pc:docMk/>
          <pc:sldMk cId="3954788560" sldId="658"/>
        </pc:sldMkLst>
        <pc:spChg chg="mod">
          <ac:chgData name="Jorge D. Navarro" userId="071162f8bae6ee75" providerId="LiveId" clId="{0FE7EDF8-6D04-4F47-8182-35FE968A9C88}" dt="2024-08-03T02:01:37.444" v="31" actId="403"/>
          <ac:spMkLst>
            <pc:docMk/>
            <pc:sldMk cId="3954788560" sldId="658"/>
            <ac:spMk id="8" creationId="{2F10F7BF-7841-CE34-56B7-7E69BA535B54}"/>
          </ac:spMkLst>
        </pc:spChg>
      </pc:sldChg>
      <pc:sldChg chg="addSp delSp modSp add mod">
        <pc:chgData name="Jorge D. Navarro" userId="071162f8bae6ee75" providerId="LiveId" clId="{0FE7EDF8-6D04-4F47-8182-35FE968A9C88}" dt="2024-08-03T02:03:54.730" v="51" actId="14100"/>
        <pc:sldMkLst>
          <pc:docMk/>
          <pc:sldMk cId="201336867" sldId="659"/>
        </pc:sldMkLst>
        <pc:spChg chg="mod">
          <ac:chgData name="Jorge D. Navarro" userId="071162f8bae6ee75" providerId="LiveId" clId="{0FE7EDF8-6D04-4F47-8182-35FE968A9C88}" dt="2024-08-03T02:03:54.730" v="51" actId="14100"/>
          <ac:spMkLst>
            <pc:docMk/>
            <pc:sldMk cId="201336867" sldId="659"/>
            <ac:spMk id="8" creationId="{2F10F7BF-7841-CE34-56B7-7E69BA535B54}"/>
          </ac:spMkLst>
        </pc:spChg>
        <pc:picChg chg="add del">
          <ac:chgData name="Jorge D. Navarro" userId="071162f8bae6ee75" providerId="LiveId" clId="{0FE7EDF8-6D04-4F47-8182-35FE968A9C88}" dt="2024-08-03T02:02:15.020" v="34" actId="478"/>
          <ac:picMkLst>
            <pc:docMk/>
            <pc:sldMk cId="201336867" sldId="659"/>
            <ac:picMk id="1026" creationId="{F9A780EE-FE28-CA08-5FB1-9293FDF9D483}"/>
          </ac:picMkLst>
        </pc:picChg>
        <pc:picChg chg="add mod">
          <ac:chgData name="Jorge D. Navarro" userId="071162f8bae6ee75" providerId="LiveId" clId="{0FE7EDF8-6D04-4F47-8182-35FE968A9C88}" dt="2024-08-03T02:02:21.843" v="38" actId="1076"/>
          <ac:picMkLst>
            <pc:docMk/>
            <pc:sldMk cId="201336867" sldId="659"/>
            <ac:picMk id="1028" creationId="{33732D3A-64C3-C291-DDBB-D0EFEF757FE3}"/>
          </ac:picMkLst>
        </pc:picChg>
        <pc:picChg chg="del">
          <ac:chgData name="Jorge D. Navarro" userId="071162f8bae6ee75" providerId="LiveId" clId="{0FE7EDF8-6D04-4F47-8182-35FE968A9C88}" dt="2024-08-03T02:02:15.020" v="34" actId="478"/>
          <ac:picMkLst>
            <pc:docMk/>
            <pc:sldMk cId="201336867" sldId="659"/>
            <ac:picMk id="4098" creationId="{D8C5037C-E7E0-E0B4-93BF-654F56F83DDD}"/>
          </ac:picMkLst>
        </pc:picChg>
      </pc:sldChg>
      <pc:sldChg chg="modSp add mod">
        <pc:chgData name="Jorge D. Navarro" userId="071162f8bae6ee75" providerId="LiveId" clId="{0FE7EDF8-6D04-4F47-8182-35FE968A9C88}" dt="2024-08-03T02:06:02.142" v="135" actId="113"/>
        <pc:sldMkLst>
          <pc:docMk/>
          <pc:sldMk cId="1380750004" sldId="660"/>
        </pc:sldMkLst>
        <pc:spChg chg="mod">
          <ac:chgData name="Jorge D. Navarro" userId="071162f8bae6ee75" providerId="LiveId" clId="{0FE7EDF8-6D04-4F47-8182-35FE968A9C88}" dt="2024-08-03T02:06:02.142" v="135" actId="113"/>
          <ac:spMkLst>
            <pc:docMk/>
            <pc:sldMk cId="1380750004" sldId="660"/>
            <ac:spMk id="8" creationId="{2F10F7BF-7841-CE34-56B7-7E69BA535B54}"/>
          </ac:spMkLst>
        </pc:spChg>
      </pc:sldChg>
      <pc:sldChg chg="modSp add mod">
        <pc:chgData name="Jorge D. Navarro" userId="071162f8bae6ee75" providerId="LiveId" clId="{0FE7EDF8-6D04-4F47-8182-35FE968A9C88}" dt="2024-08-03T02:08:16.039" v="171" actId="20577"/>
        <pc:sldMkLst>
          <pc:docMk/>
          <pc:sldMk cId="2251447663" sldId="661"/>
        </pc:sldMkLst>
        <pc:spChg chg="mod">
          <ac:chgData name="Jorge D. Navarro" userId="071162f8bae6ee75" providerId="LiveId" clId="{0FE7EDF8-6D04-4F47-8182-35FE968A9C88}" dt="2024-08-03T02:08:16.039" v="171" actId="20577"/>
          <ac:spMkLst>
            <pc:docMk/>
            <pc:sldMk cId="2251447663" sldId="661"/>
            <ac:spMk id="8" creationId="{2F10F7BF-7841-CE34-56B7-7E69BA535B54}"/>
          </ac:spMkLst>
        </pc:spChg>
      </pc:sldChg>
      <pc:sldChg chg="modSp add mod ord">
        <pc:chgData name="Jorge D. Navarro" userId="071162f8bae6ee75" providerId="LiveId" clId="{0FE7EDF8-6D04-4F47-8182-35FE968A9C88}" dt="2024-08-03T02:08:26.917" v="194" actId="20577"/>
        <pc:sldMkLst>
          <pc:docMk/>
          <pc:sldMk cId="732365268" sldId="662"/>
        </pc:sldMkLst>
        <pc:spChg chg="mod">
          <ac:chgData name="Jorge D. Navarro" userId="071162f8bae6ee75" providerId="LiveId" clId="{0FE7EDF8-6D04-4F47-8182-35FE968A9C88}" dt="2024-08-03T02:08:26.917" v="194" actId="20577"/>
          <ac:spMkLst>
            <pc:docMk/>
            <pc:sldMk cId="732365268" sldId="662"/>
            <ac:spMk id="8" creationId="{2F10F7BF-7841-CE34-56B7-7E69BA535B54}"/>
          </ac:spMkLst>
        </pc:spChg>
      </pc:sldChg>
      <pc:sldChg chg="addSp delSp modSp add mod">
        <pc:chgData name="Jorge D. Navarro" userId="071162f8bae6ee75" providerId="LiveId" clId="{0FE7EDF8-6D04-4F47-8182-35FE968A9C88}" dt="2024-08-03T02:14:43.624" v="201" actId="14100"/>
        <pc:sldMkLst>
          <pc:docMk/>
          <pc:sldMk cId="2429279951" sldId="663"/>
        </pc:sldMkLst>
        <pc:spChg chg="mod">
          <ac:chgData name="Jorge D. Navarro" userId="071162f8bae6ee75" providerId="LiveId" clId="{0FE7EDF8-6D04-4F47-8182-35FE968A9C88}" dt="2024-08-03T02:14:20.555" v="197" actId="20577"/>
          <ac:spMkLst>
            <pc:docMk/>
            <pc:sldMk cId="2429279951" sldId="663"/>
            <ac:spMk id="8" creationId="{2F10F7BF-7841-CE34-56B7-7E69BA535B54}"/>
          </ac:spMkLst>
        </pc:spChg>
        <pc:picChg chg="del">
          <ac:chgData name="Jorge D. Navarro" userId="071162f8bae6ee75" providerId="LiveId" clId="{0FE7EDF8-6D04-4F47-8182-35FE968A9C88}" dt="2024-08-03T02:14:38.122" v="198" actId="478"/>
          <ac:picMkLst>
            <pc:docMk/>
            <pc:sldMk cId="2429279951" sldId="663"/>
            <ac:picMk id="1028" creationId="{33732D3A-64C3-C291-DDBB-D0EFEF757FE3}"/>
          </ac:picMkLst>
        </pc:picChg>
        <pc:picChg chg="add mod">
          <ac:chgData name="Jorge D. Navarro" userId="071162f8bae6ee75" providerId="LiveId" clId="{0FE7EDF8-6D04-4F47-8182-35FE968A9C88}" dt="2024-08-03T02:14:43.624" v="201" actId="14100"/>
          <ac:picMkLst>
            <pc:docMk/>
            <pc:sldMk cId="2429279951" sldId="663"/>
            <ac:picMk id="2050" creationId="{EFD442D5-8166-C45A-A867-1F426AF4E807}"/>
          </ac:picMkLst>
        </pc:picChg>
      </pc:sldChg>
    </pc:docChg>
  </pc:docChgLst>
  <pc:docChgLst>
    <pc:chgData name="Jorge D. Navarro" userId="071162f8bae6ee75" providerId="Windows Live" clId="Web-{58787878-1029-48A3-A4C8-1BE38DC43C74}"/>
    <pc:docChg chg="modSld">
      <pc:chgData name="Jorge D. Navarro" userId="071162f8bae6ee75" providerId="Windows Live" clId="Web-{58787878-1029-48A3-A4C8-1BE38DC43C74}" dt="2024-08-03T01:27:22.581" v="0"/>
      <pc:docMkLst>
        <pc:docMk/>
      </pc:docMkLst>
      <pc:sldChg chg="mod modShow">
        <pc:chgData name="Jorge D. Navarro" userId="071162f8bae6ee75" providerId="Windows Live" clId="Web-{58787878-1029-48A3-A4C8-1BE38DC43C74}" dt="2024-08-03T01:27:22.581" v="0"/>
        <pc:sldMkLst>
          <pc:docMk/>
          <pc:sldMk cId="2951966498" sldId="56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373E1-0EF3-4471-BC5F-CE9A58991D11}" type="doc">
      <dgm:prSet loTypeId="urn:microsoft.com/office/officeart/2017/3/layout/DropPinTimeline" loCatId="timelin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8E0D3FB-A590-4BEE-9C72-A279BB755631}">
      <dgm:prSet phldrT="[Texto]" phldr="0"/>
      <dgm:spPr/>
      <dgm:t>
        <a:bodyPr/>
        <a:lstStyle/>
        <a:p>
          <a:pPr>
            <a:defRPr b="1"/>
          </a:pPr>
          <a:r>
            <a:rPr lang="pt-BR" b="1">
              <a:latin typeface="Arial"/>
            </a:rPr>
            <a:t> O que é modelagem?</a:t>
          </a:r>
          <a:endParaRPr lang="pt-BR" b="1"/>
        </a:p>
      </dgm:t>
    </dgm:pt>
    <dgm:pt modelId="{5BC995BD-D126-4C2E-B646-3FD19C39C92A}" type="parTrans" cxnId="{92EC4E7D-2B43-4FFD-B3A4-816438E6CA53}">
      <dgm:prSet/>
      <dgm:spPr/>
      <dgm:t>
        <a:bodyPr/>
        <a:lstStyle/>
        <a:p>
          <a:endParaRPr lang="pt-BR"/>
        </a:p>
      </dgm:t>
    </dgm:pt>
    <dgm:pt modelId="{B7FB6D33-8981-4F94-BE42-F21BF3D95C21}" type="sibTrans" cxnId="{92EC4E7D-2B43-4FFD-B3A4-816438E6CA53}">
      <dgm:prSet/>
      <dgm:spPr/>
      <dgm:t>
        <a:bodyPr/>
        <a:lstStyle/>
        <a:p>
          <a:endParaRPr lang="pt-BR"/>
        </a:p>
      </dgm:t>
    </dgm:pt>
    <dgm:pt modelId="{421B7AD2-BF97-49F4-BA99-B31AC4E63022}">
      <dgm:prSet phldr="0"/>
      <dgm:spPr/>
      <dgm:t>
        <a:bodyPr/>
        <a:lstStyle/>
        <a:p>
          <a:pPr rtl="0">
            <a:defRPr b="1"/>
          </a:pPr>
          <a:r>
            <a:rPr lang="pt-BR" b="1">
              <a:latin typeface="Arial"/>
            </a:rPr>
            <a:t> Primeiro contato com modelagem de dados</a:t>
          </a:r>
        </a:p>
      </dgm:t>
    </dgm:pt>
    <dgm:pt modelId="{938E54A6-0713-4EDC-A5ED-527D33A1DB71}" type="parTrans" cxnId="{9558F47C-3329-4046-977A-301FA73A23E6}">
      <dgm:prSet/>
      <dgm:spPr/>
    </dgm:pt>
    <dgm:pt modelId="{4C959B20-DF96-46BE-9A4C-D63F6156357B}" type="sibTrans" cxnId="{9558F47C-3329-4046-977A-301FA73A23E6}">
      <dgm:prSet/>
      <dgm:spPr/>
    </dgm:pt>
    <dgm:pt modelId="{B4613863-5970-4B08-B4D3-08EF201D3794}">
      <dgm:prSet phldr="0"/>
      <dgm:spPr/>
      <dgm:t>
        <a:bodyPr/>
        <a:lstStyle/>
        <a:p>
          <a:pPr>
            <a:defRPr b="1"/>
          </a:pPr>
          <a:r>
            <a:rPr lang="pt-BR" b="1">
              <a:latin typeface="Arial"/>
            </a:rPr>
            <a:t> O que SQL e comandos básicos</a:t>
          </a:r>
        </a:p>
      </dgm:t>
    </dgm:pt>
    <dgm:pt modelId="{FB4DE127-250C-4B29-9003-8FF0BC0F7EB6}" type="parTrans" cxnId="{C7EAC02B-0D18-4FA1-B5A5-182167B49E1B}">
      <dgm:prSet/>
      <dgm:spPr/>
    </dgm:pt>
    <dgm:pt modelId="{9213C955-C667-4FA4-862D-380B0A275BA9}" type="sibTrans" cxnId="{C7EAC02B-0D18-4FA1-B5A5-182167B49E1B}">
      <dgm:prSet/>
      <dgm:spPr/>
    </dgm:pt>
    <dgm:pt modelId="{AA28CA9B-BAF9-47E7-8A13-702C8082A656}" type="pres">
      <dgm:prSet presAssocID="{B2A373E1-0EF3-4471-BC5F-CE9A58991D11}" presName="root" presStyleCnt="0">
        <dgm:presLayoutVars>
          <dgm:chMax/>
          <dgm:chPref/>
          <dgm:animLvl val="lvl"/>
        </dgm:presLayoutVars>
      </dgm:prSet>
      <dgm:spPr/>
    </dgm:pt>
    <dgm:pt modelId="{FF14B7D0-5540-400A-A05F-2B217081068A}" type="pres">
      <dgm:prSet presAssocID="{B2A373E1-0EF3-4471-BC5F-CE9A58991D11}" presName="divider" presStyleLbl="fgAcc1" presStyleIdx="0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D53483CF-162A-4103-B3D8-65A409537D8D}" type="pres">
      <dgm:prSet presAssocID="{B2A373E1-0EF3-4471-BC5F-CE9A58991D11}" presName="nodes" presStyleCnt="0">
        <dgm:presLayoutVars>
          <dgm:chMax/>
          <dgm:chPref/>
          <dgm:animLvl val="lvl"/>
        </dgm:presLayoutVars>
      </dgm:prSet>
      <dgm:spPr/>
    </dgm:pt>
    <dgm:pt modelId="{C8982442-EB0F-44A0-9AD8-8A71A2573451}" type="pres">
      <dgm:prSet presAssocID="{E8E0D3FB-A590-4BEE-9C72-A279BB755631}" presName="composite" presStyleCnt="0"/>
      <dgm:spPr/>
    </dgm:pt>
    <dgm:pt modelId="{4BCCBC0C-BFF6-45EF-89C8-110E5A3EC385}" type="pres">
      <dgm:prSet presAssocID="{E8E0D3FB-A590-4BEE-9C72-A279BB755631}" presName="ConnectorPoint" presStyleLbl="lnNode1" presStyleIdx="0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488C136A-4A0E-4FE7-948F-A7A304FDFDAC}" type="pres">
      <dgm:prSet presAssocID="{E8E0D3FB-A590-4BEE-9C72-A279BB755631}" presName="DropPinPlaceHolder" presStyleCnt="0"/>
      <dgm:spPr/>
    </dgm:pt>
    <dgm:pt modelId="{70441BF0-8D2C-4AEB-ABF3-0454BD7DD426}" type="pres">
      <dgm:prSet presAssocID="{E8E0D3FB-A590-4BEE-9C72-A279BB755631}" presName="DropPin" presStyleLbl="alignNode1" presStyleIdx="0" presStyleCnt="3"/>
      <dgm:spPr/>
    </dgm:pt>
    <dgm:pt modelId="{E4EF9A45-3051-4B42-8F0C-DE16757B6B17}" type="pres">
      <dgm:prSet presAssocID="{E8E0D3FB-A590-4BEE-9C72-A279BB755631}" presName="Ellipse" presStyleLbl="fgAcc1" presStyleIdx="1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53441F56-D1DE-42CE-8A39-D60F0005353D}" type="pres">
      <dgm:prSet presAssocID="{E8E0D3FB-A590-4BEE-9C72-A279BB755631}" presName="L2TextContainer" presStyleLbl="revTx" presStyleIdx="0" presStyleCnt="6">
        <dgm:presLayoutVars>
          <dgm:bulletEnabled val="1"/>
        </dgm:presLayoutVars>
      </dgm:prSet>
      <dgm:spPr/>
    </dgm:pt>
    <dgm:pt modelId="{69B00057-4AAA-4C21-94AA-82AB82DA727F}" type="pres">
      <dgm:prSet presAssocID="{E8E0D3FB-A590-4BEE-9C72-A279BB755631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AC956DE1-7691-4720-A44D-78124E93B7ED}" type="pres">
      <dgm:prSet presAssocID="{E8E0D3FB-A590-4BEE-9C72-A279BB755631}" presName="ConnectLine" presStyleLbl="sibTrans1D1" presStyleIdx="0" presStyleCnt="3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07679756-0C7F-490A-8C03-9738A6592A19}" type="pres">
      <dgm:prSet presAssocID="{E8E0D3FB-A590-4BEE-9C72-A279BB755631}" presName="EmptyPlaceHolder" presStyleCnt="0"/>
      <dgm:spPr/>
    </dgm:pt>
    <dgm:pt modelId="{76C6341B-D45E-4FB3-B5FC-D9E89F4B04F6}" type="pres">
      <dgm:prSet presAssocID="{B7FB6D33-8981-4F94-BE42-F21BF3D95C21}" presName="spaceBetweenRectangles" presStyleCnt="0"/>
      <dgm:spPr/>
    </dgm:pt>
    <dgm:pt modelId="{20D31662-734C-4761-A5B6-68C51FCA69E7}" type="pres">
      <dgm:prSet presAssocID="{421B7AD2-BF97-49F4-BA99-B31AC4E63022}" presName="composite" presStyleCnt="0"/>
      <dgm:spPr/>
    </dgm:pt>
    <dgm:pt modelId="{916839F4-D1F4-4620-86FD-FB8CA57E7935}" type="pres">
      <dgm:prSet presAssocID="{421B7AD2-BF97-49F4-BA99-B31AC4E63022}" presName="ConnectorPoint" presStyleLbl="lnNode1" presStyleIdx="1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95DCE1C1-55BE-4298-8F50-AE203A684AAC}" type="pres">
      <dgm:prSet presAssocID="{421B7AD2-BF97-49F4-BA99-B31AC4E63022}" presName="DropPinPlaceHolder" presStyleCnt="0"/>
      <dgm:spPr/>
    </dgm:pt>
    <dgm:pt modelId="{1BCC9D3C-B657-482D-B1D3-99B3C3ACE28C}" type="pres">
      <dgm:prSet presAssocID="{421B7AD2-BF97-49F4-BA99-B31AC4E63022}" presName="DropPin" presStyleLbl="alignNode1" presStyleIdx="1" presStyleCnt="3"/>
      <dgm:spPr/>
    </dgm:pt>
    <dgm:pt modelId="{2718D45B-B213-494D-AFBC-BDADDC2685DB}" type="pres">
      <dgm:prSet presAssocID="{421B7AD2-BF97-49F4-BA99-B31AC4E63022}" presName="Ellipse" presStyleLbl="fgAcc1" presStyleIdx="2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D6FE97D0-C548-48B6-B9DA-5C752D41400D}" type="pres">
      <dgm:prSet presAssocID="{421B7AD2-BF97-49F4-BA99-B31AC4E63022}" presName="L2TextContainer" presStyleLbl="revTx" presStyleIdx="2" presStyleCnt="6">
        <dgm:presLayoutVars>
          <dgm:bulletEnabled val="1"/>
        </dgm:presLayoutVars>
      </dgm:prSet>
      <dgm:spPr/>
    </dgm:pt>
    <dgm:pt modelId="{82B54DD2-4AA7-4F11-94A4-9DD9D7BABF74}" type="pres">
      <dgm:prSet presAssocID="{421B7AD2-BF97-49F4-BA99-B31AC4E63022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B71A846B-A183-4009-9341-17348350307A}" type="pres">
      <dgm:prSet presAssocID="{421B7AD2-BF97-49F4-BA99-B31AC4E63022}" presName="ConnectLine" presStyleLbl="sibTrans1D1" presStyleIdx="1" presStyleCnt="3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780B0E51-2B7B-4F71-8EA6-42FEA6BFD0C5}" type="pres">
      <dgm:prSet presAssocID="{421B7AD2-BF97-49F4-BA99-B31AC4E63022}" presName="EmptyPlaceHolder" presStyleCnt="0"/>
      <dgm:spPr/>
    </dgm:pt>
    <dgm:pt modelId="{19156B65-ECFA-41CE-A57D-0ED01F2A74F1}" type="pres">
      <dgm:prSet presAssocID="{4C959B20-DF96-46BE-9A4C-D63F6156357B}" presName="spaceBetweenRectangles" presStyleCnt="0"/>
      <dgm:spPr/>
    </dgm:pt>
    <dgm:pt modelId="{9B60A9E8-363D-428D-B5CA-C5D8658B378F}" type="pres">
      <dgm:prSet presAssocID="{B4613863-5970-4B08-B4D3-08EF201D3794}" presName="composite" presStyleCnt="0"/>
      <dgm:spPr/>
    </dgm:pt>
    <dgm:pt modelId="{36BE0B97-39F3-4827-B2B2-5A824FB51610}" type="pres">
      <dgm:prSet presAssocID="{B4613863-5970-4B08-B4D3-08EF201D3794}" presName="ConnectorPoint" presStyleLbl="lnNode1" presStyleIdx="2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40E26278-9334-4939-A778-969D4200D719}" type="pres">
      <dgm:prSet presAssocID="{B4613863-5970-4B08-B4D3-08EF201D3794}" presName="DropPinPlaceHolder" presStyleCnt="0"/>
      <dgm:spPr/>
    </dgm:pt>
    <dgm:pt modelId="{CE997030-1591-4456-ACB4-ADDB52887EE5}" type="pres">
      <dgm:prSet presAssocID="{B4613863-5970-4B08-B4D3-08EF201D3794}" presName="DropPin" presStyleLbl="alignNode1" presStyleIdx="2" presStyleCnt="3"/>
      <dgm:spPr/>
    </dgm:pt>
    <dgm:pt modelId="{D008B41C-0278-4B1C-9B87-AD210ECDDC17}" type="pres">
      <dgm:prSet presAssocID="{B4613863-5970-4B08-B4D3-08EF201D3794}" presName="Ellipse" presStyleLbl="fgAcc1" presStyleIdx="3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5CF34629-C061-43E2-BC55-FC5239443A81}" type="pres">
      <dgm:prSet presAssocID="{B4613863-5970-4B08-B4D3-08EF201D3794}" presName="L2TextContainer" presStyleLbl="revTx" presStyleIdx="4" presStyleCnt="6">
        <dgm:presLayoutVars>
          <dgm:bulletEnabled val="1"/>
        </dgm:presLayoutVars>
      </dgm:prSet>
      <dgm:spPr/>
    </dgm:pt>
    <dgm:pt modelId="{79729839-385C-489E-9661-624D72080926}" type="pres">
      <dgm:prSet presAssocID="{B4613863-5970-4B08-B4D3-08EF201D3794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52280603-14D9-4310-AE69-91A38DFA34F1}" type="pres">
      <dgm:prSet presAssocID="{B4613863-5970-4B08-B4D3-08EF201D3794}" presName="ConnectLine" presStyleLbl="sibTrans1D1" presStyleIdx="2" presStyleCnt="3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73044A64-E5A3-47E3-84E8-DC5E20DBD6E4}" type="pres">
      <dgm:prSet presAssocID="{B4613863-5970-4B08-B4D3-08EF201D3794}" presName="EmptyPlaceHolder" presStyleCnt="0"/>
      <dgm:spPr/>
    </dgm:pt>
  </dgm:ptLst>
  <dgm:cxnLst>
    <dgm:cxn modelId="{686F160D-ACC9-41E5-BC50-D0B990ED4A54}" type="presOf" srcId="{E8E0D3FB-A590-4BEE-9C72-A279BB755631}" destId="{69B00057-4AAA-4C21-94AA-82AB82DA727F}" srcOrd="0" destOrd="0" presId="urn:microsoft.com/office/officeart/2017/3/layout/DropPinTimeline"/>
    <dgm:cxn modelId="{C7EAC02B-0D18-4FA1-B5A5-182167B49E1B}" srcId="{B2A373E1-0EF3-4471-BC5F-CE9A58991D11}" destId="{B4613863-5970-4B08-B4D3-08EF201D3794}" srcOrd="2" destOrd="0" parTransId="{FB4DE127-250C-4B29-9003-8FF0BC0F7EB6}" sibTransId="{9213C955-C667-4FA4-862D-380B0A275BA9}"/>
    <dgm:cxn modelId="{3C6A8641-C966-44AC-AAB8-5BDD3C9D213A}" type="presOf" srcId="{421B7AD2-BF97-49F4-BA99-B31AC4E63022}" destId="{82B54DD2-4AA7-4F11-94A4-9DD9D7BABF74}" srcOrd="0" destOrd="0" presId="urn:microsoft.com/office/officeart/2017/3/layout/DropPinTimeline"/>
    <dgm:cxn modelId="{50BEB748-A0CC-44A1-A295-E67438A2973B}" type="presOf" srcId="{B4613863-5970-4B08-B4D3-08EF201D3794}" destId="{79729839-385C-489E-9661-624D72080926}" srcOrd="0" destOrd="0" presId="urn:microsoft.com/office/officeart/2017/3/layout/DropPinTimeline"/>
    <dgm:cxn modelId="{9558F47C-3329-4046-977A-301FA73A23E6}" srcId="{B2A373E1-0EF3-4471-BC5F-CE9A58991D11}" destId="{421B7AD2-BF97-49F4-BA99-B31AC4E63022}" srcOrd="1" destOrd="0" parTransId="{938E54A6-0713-4EDC-A5ED-527D33A1DB71}" sibTransId="{4C959B20-DF96-46BE-9A4C-D63F6156357B}"/>
    <dgm:cxn modelId="{92EC4E7D-2B43-4FFD-B3A4-816438E6CA53}" srcId="{B2A373E1-0EF3-4471-BC5F-CE9A58991D11}" destId="{E8E0D3FB-A590-4BEE-9C72-A279BB755631}" srcOrd="0" destOrd="0" parTransId="{5BC995BD-D126-4C2E-B646-3FD19C39C92A}" sibTransId="{B7FB6D33-8981-4F94-BE42-F21BF3D95C21}"/>
    <dgm:cxn modelId="{3FB326AC-BAFA-4A81-B63B-D90606FA0E3D}" type="presOf" srcId="{B2A373E1-0EF3-4471-BC5F-CE9A58991D11}" destId="{AA28CA9B-BAF9-47E7-8A13-702C8082A656}" srcOrd="0" destOrd="0" presId="urn:microsoft.com/office/officeart/2017/3/layout/DropPinTimeline"/>
    <dgm:cxn modelId="{A4C48E49-5A2A-424B-8751-FA3F31E38C0E}" type="presParOf" srcId="{AA28CA9B-BAF9-47E7-8A13-702C8082A656}" destId="{FF14B7D0-5540-400A-A05F-2B217081068A}" srcOrd="0" destOrd="0" presId="urn:microsoft.com/office/officeart/2017/3/layout/DropPinTimeline"/>
    <dgm:cxn modelId="{3ECDD9FD-0E2E-484F-9441-0E1999A31E14}" type="presParOf" srcId="{AA28CA9B-BAF9-47E7-8A13-702C8082A656}" destId="{D53483CF-162A-4103-B3D8-65A409537D8D}" srcOrd="1" destOrd="0" presId="urn:microsoft.com/office/officeart/2017/3/layout/DropPinTimeline"/>
    <dgm:cxn modelId="{187F5115-93C6-4F57-94A8-0776951C3800}" type="presParOf" srcId="{D53483CF-162A-4103-B3D8-65A409537D8D}" destId="{C8982442-EB0F-44A0-9AD8-8A71A2573451}" srcOrd="0" destOrd="0" presId="urn:microsoft.com/office/officeart/2017/3/layout/DropPinTimeline"/>
    <dgm:cxn modelId="{4657CB5E-EBBF-4BA2-833D-378FE8AB67DD}" type="presParOf" srcId="{C8982442-EB0F-44A0-9AD8-8A71A2573451}" destId="{4BCCBC0C-BFF6-45EF-89C8-110E5A3EC385}" srcOrd="0" destOrd="0" presId="urn:microsoft.com/office/officeart/2017/3/layout/DropPinTimeline"/>
    <dgm:cxn modelId="{D826A886-CB1B-45B2-9E60-02A7D2B4D073}" type="presParOf" srcId="{C8982442-EB0F-44A0-9AD8-8A71A2573451}" destId="{488C136A-4A0E-4FE7-948F-A7A304FDFDAC}" srcOrd="1" destOrd="0" presId="urn:microsoft.com/office/officeart/2017/3/layout/DropPinTimeline"/>
    <dgm:cxn modelId="{C1E11802-AADA-4E4C-A32D-CA57054C7B77}" type="presParOf" srcId="{488C136A-4A0E-4FE7-948F-A7A304FDFDAC}" destId="{70441BF0-8D2C-4AEB-ABF3-0454BD7DD426}" srcOrd="0" destOrd="0" presId="urn:microsoft.com/office/officeart/2017/3/layout/DropPinTimeline"/>
    <dgm:cxn modelId="{1239C335-EC24-4950-A02E-9278AE0487FC}" type="presParOf" srcId="{488C136A-4A0E-4FE7-948F-A7A304FDFDAC}" destId="{E4EF9A45-3051-4B42-8F0C-DE16757B6B17}" srcOrd="1" destOrd="0" presId="urn:microsoft.com/office/officeart/2017/3/layout/DropPinTimeline"/>
    <dgm:cxn modelId="{F53D2E0C-D053-4ED3-9A26-C5BEE1A04A5B}" type="presParOf" srcId="{C8982442-EB0F-44A0-9AD8-8A71A2573451}" destId="{53441F56-D1DE-42CE-8A39-D60F0005353D}" srcOrd="2" destOrd="0" presId="urn:microsoft.com/office/officeart/2017/3/layout/DropPinTimeline"/>
    <dgm:cxn modelId="{B7CC32E1-96C8-4B30-B678-069F54CDAC51}" type="presParOf" srcId="{C8982442-EB0F-44A0-9AD8-8A71A2573451}" destId="{69B00057-4AAA-4C21-94AA-82AB82DA727F}" srcOrd="3" destOrd="0" presId="urn:microsoft.com/office/officeart/2017/3/layout/DropPinTimeline"/>
    <dgm:cxn modelId="{C281AECA-60F3-4BAD-8B16-C7744BFFABF9}" type="presParOf" srcId="{C8982442-EB0F-44A0-9AD8-8A71A2573451}" destId="{AC956DE1-7691-4720-A44D-78124E93B7ED}" srcOrd="4" destOrd="0" presId="urn:microsoft.com/office/officeart/2017/3/layout/DropPinTimeline"/>
    <dgm:cxn modelId="{119AB5A2-111D-40C7-9301-6F960C46B00D}" type="presParOf" srcId="{C8982442-EB0F-44A0-9AD8-8A71A2573451}" destId="{07679756-0C7F-490A-8C03-9738A6592A19}" srcOrd="5" destOrd="0" presId="urn:microsoft.com/office/officeart/2017/3/layout/DropPinTimeline"/>
    <dgm:cxn modelId="{1584419B-0A63-46D1-9AEC-3B4E2C190592}" type="presParOf" srcId="{D53483CF-162A-4103-B3D8-65A409537D8D}" destId="{76C6341B-D45E-4FB3-B5FC-D9E89F4B04F6}" srcOrd="1" destOrd="0" presId="urn:microsoft.com/office/officeart/2017/3/layout/DropPinTimeline"/>
    <dgm:cxn modelId="{512C1B3B-DBC8-43D4-BF59-44C09EB3E800}" type="presParOf" srcId="{D53483CF-162A-4103-B3D8-65A409537D8D}" destId="{20D31662-734C-4761-A5B6-68C51FCA69E7}" srcOrd="2" destOrd="0" presId="urn:microsoft.com/office/officeart/2017/3/layout/DropPinTimeline"/>
    <dgm:cxn modelId="{FEE8C426-AE3C-4254-8F27-677B262B6C30}" type="presParOf" srcId="{20D31662-734C-4761-A5B6-68C51FCA69E7}" destId="{916839F4-D1F4-4620-86FD-FB8CA57E7935}" srcOrd="0" destOrd="0" presId="urn:microsoft.com/office/officeart/2017/3/layout/DropPinTimeline"/>
    <dgm:cxn modelId="{BC55ACAF-2066-4A7C-82B7-398DA9974681}" type="presParOf" srcId="{20D31662-734C-4761-A5B6-68C51FCA69E7}" destId="{95DCE1C1-55BE-4298-8F50-AE203A684AAC}" srcOrd="1" destOrd="0" presId="urn:microsoft.com/office/officeart/2017/3/layout/DropPinTimeline"/>
    <dgm:cxn modelId="{F36C1C97-B186-4EA2-AE59-80F8508947A8}" type="presParOf" srcId="{95DCE1C1-55BE-4298-8F50-AE203A684AAC}" destId="{1BCC9D3C-B657-482D-B1D3-99B3C3ACE28C}" srcOrd="0" destOrd="0" presId="urn:microsoft.com/office/officeart/2017/3/layout/DropPinTimeline"/>
    <dgm:cxn modelId="{3B11FF03-C907-4A7C-8E8E-4D73BD58C395}" type="presParOf" srcId="{95DCE1C1-55BE-4298-8F50-AE203A684AAC}" destId="{2718D45B-B213-494D-AFBC-BDADDC2685DB}" srcOrd="1" destOrd="0" presId="urn:microsoft.com/office/officeart/2017/3/layout/DropPinTimeline"/>
    <dgm:cxn modelId="{22D12412-F446-459A-9F60-6CF42624CC4F}" type="presParOf" srcId="{20D31662-734C-4761-A5B6-68C51FCA69E7}" destId="{D6FE97D0-C548-48B6-B9DA-5C752D41400D}" srcOrd="2" destOrd="0" presId="urn:microsoft.com/office/officeart/2017/3/layout/DropPinTimeline"/>
    <dgm:cxn modelId="{37467825-F7FF-4FC5-A181-4A5684060DA8}" type="presParOf" srcId="{20D31662-734C-4761-A5B6-68C51FCA69E7}" destId="{82B54DD2-4AA7-4F11-94A4-9DD9D7BABF74}" srcOrd="3" destOrd="0" presId="urn:microsoft.com/office/officeart/2017/3/layout/DropPinTimeline"/>
    <dgm:cxn modelId="{2E228A42-FC6F-4F5E-94F5-528ACECECA30}" type="presParOf" srcId="{20D31662-734C-4761-A5B6-68C51FCA69E7}" destId="{B71A846B-A183-4009-9341-17348350307A}" srcOrd="4" destOrd="0" presId="urn:microsoft.com/office/officeart/2017/3/layout/DropPinTimeline"/>
    <dgm:cxn modelId="{68C5FB64-7EB3-452A-A6B2-1B2CD85EC18F}" type="presParOf" srcId="{20D31662-734C-4761-A5B6-68C51FCA69E7}" destId="{780B0E51-2B7B-4F71-8EA6-42FEA6BFD0C5}" srcOrd="5" destOrd="0" presId="urn:microsoft.com/office/officeart/2017/3/layout/DropPinTimeline"/>
    <dgm:cxn modelId="{8017B4A1-DC6D-4C25-8CDE-B30AE6EA77CE}" type="presParOf" srcId="{D53483CF-162A-4103-B3D8-65A409537D8D}" destId="{19156B65-ECFA-41CE-A57D-0ED01F2A74F1}" srcOrd="3" destOrd="0" presId="urn:microsoft.com/office/officeart/2017/3/layout/DropPinTimeline"/>
    <dgm:cxn modelId="{7EF9A719-B8CA-4143-9C85-4AEBA8437202}" type="presParOf" srcId="{D53483CF-162A-4103-B3D8-65A409537D8D}" destId="{9B60A9E8-363D-428D-B5CA-C5D8658B378F}" srcOrd="4" destOrd="0" presId="urn:microsoft.com/office/officeart/2017/3/layout/DropPinTimeline"/>
    <dgm:cxn modelId="{86012C4C-AAFE-4C15-BFCC-DA1A84402856}" type="presParOf" srcId="{9B60A9E8-363D-428D-B5CA-C5D8658B378F}" destId="{36BE0B97-39F3-4827-B2B2-5A824FB51610}" srcOrd="0" destOrd="0" presId="urn:microsoft.com/office/officeart/2017/3/layout/DropPinTimeline"/>
    <dgm:cxn modelId="{401034B7-1BA6-49AE-8958-B0876935893B}" type="presParOf" srcId="{9B60A9E8-363D-428D-B5CA-C5D8658B378F}" destId="{40E26278-9334-4939-A778-969D4200D719}" srcOrd="1" destOrd="0" presId="urn:microsoft.com/office/officeart/2017/3/layout/DropPinTimeline"/>
    <dgm:cxn modelId="{19BE5669-3F2A-4755-B693-B4B92C4A7DFD}" type="presParOf" srcId="{40E26278-9334-4939-A778-969D4200D719}" destId="{CE997030-1591-4456-ACB4-ADDB52887EE5}" srcOrd="0" destOrd="0" presId="urn:microsoft.com/office/officeart/2017/3/layout/DropPinTimeline"/>
    <dgm:cxn modelId="{0184A9AE-8D56-456C-84D7-7A68D9D0452F}" type="presParOf" srcId="{40E26278-9334-4939-A778-969D4200D719}" destId="{D008B41C-0278-4B1C-9B87-AD210ECDDC17}" srcOrd="1" destOrd="0" presId="urn:microsoft.com/office/officeart/2017/3/layout/DropPinTimeline"/>
    <dgm:cxn modelId="{D2FD1C0E-A3D9-49D6-B957-BF860AB433DD}" type="presParOf" srcId="{9B60A9E8-363D-428D-B5CA-C5D8658B378F}" destId="{5CF34629-C061-43E2-BC55-FC5239443A81}" srcOrd="2" destOrd="0" presId="urn:microsoft.com/office/officeart/2017/3/layout/DropPinTimeline"/>
    <dgm:cxn modelId="{BDC3989F-E54B-4A70-B2A1-33662F0F7538}" type="presParOf" srcId="{9B60A9E8-363D-428D-B5CA-C5D8658B378F}" destId="{79729839-385C-489E-9661-624D72080926}" srcOrd="3" destOrd="0" presId="urn:microsoft.com/office/officeart/2017/3/layout/DropPinTimeline"/>
    <dgm:cxn modelId="{DCAC3D07-E1F0-4DB0-8C09-6E6201EF21F7}" type="presParOf" srcId="{9B60A9E8-363D-428D-B5CA-C5D8658B378F}" destId="{52280603-14D9-4310-AE69-91A38DFA34F1}" srcOrd="4" destOrd="0" presId="urn:microsoft.com/office/officeart/2017/3/layout/DropPinTimeline"/>
    <dgm:cxn modelId="{BFF3B5A4-FE4F-408C-A63C-8D43C50BEC46}" type="presParOf" srcId="{9B60A9E8-363D-428D-B5CA-C5D8658B378F}" destId="{73044A64-E5A3-47E3-84E8-DC5E20DBD6E4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15F194-0AFB-4B3A-8DFF-A544865C333D}" type="doc">
      <dgm:prSet loTypeId="urn:microsoft.com/office/officeart/2005/8/layout/hProcess4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54CB8FF-5507-470E-A342-2EBA4DCE24B1}">
      <dgm:prSet phldrT="[Texto]" phldr="0"/>
      <dgm:spPr/>
      <dgm:t>
        <a:bodyPr/>
        <a:lstStyle/>
        <a:p>
          <a:pPr rtl="0"/>
          <a:r>
            <a:rPr lang="pt-BR">
              <a:latin typeface="Arial"/>
            </a:rPr>
            <a:t> </a:t>
          </a:r>
          <a:r>
            <a:rPr lang="pt-BR" err="1">
              <a:latin typeface="Arial"/>
            </a:rPr>
            <a:t>Mini-mundo</a:t>
          </a:r>
          <a:endParaRPr lang="pt-BR"/>
        </a:p>
      </dgm:t>
    </dgm:pt>
    <dgm:pt modelId="{9E7DA3B6-E223-4B81-A126-5A72C428FC38}" type="parTrans" cxnId="{25B1CB2F-4A8C-42EB-9A4C-CD97F9633ABC}">
      <dgm:prSet/>
      <dgm:spPr/>
      <dgm:t>
        <a:bodyPr/>
        <a:lstStyle/>
        <a:p>
          <a:endParaRPr lang="pt-BR"/>
        </a:p>
      </dgm:t>
    </dgm:pt>
    <dgm:pt modelId="{E1256B84-83AB-4999-B890-A46C17AB5CBF}" type="sibTrans" cxnId="{25B1CB2F-4A8C-42EB-9A4C-CD97F9633ABC}">
      <dgm:prSet/>
      <dgm:spPr/>
      <dgm:t>
        <a:bodyPr/>
        <a:lstStyle/>
        <a:p>
          <a:endParaRPr lang="pt-BR"/>
        </a:p>
      </dgm:t>
    </dgm:pt>
    <dgm:pt modelId="{BD1A1F32-045C-4346-84B3-C9577DD41561}">
      <dgm:prSet phldrT="[Texto]" phldr="0"/>
      <dgm:spPr/>
      <dgm:t>
        <a:bodyPr/>
        <a:lstStyle/>
        <a:p>
          <a:pPr rtl="0"/>
          <a:r>
            <a:rPr lang="pt-BR">
              <a:latin typeface="Arial"/>
            </a:rPr>
            <a:t>Delimitando o contexto dos dados</a:t>
          </a:r>
          <a:endParaRPr lang="pt-BR"/>
        </a:p>
      </dgm:t>
    </dgm:pt>
    <dgm:pt modelId="{53D4E612-7DDF-451E-8BA1-2D3C8678B163}" type="parTrans" cxnId="{85E8F1B0-0AD0-4274-9113-E19B7EC1C98B}">
      <dgm:prSet/>
      <dgm:spPr/>
      <dgm:t>
        <a:bodyPr/>
        <a:lstStyle/>
        <a:p>
          <a:endParaRPr lang="pt-BR"/>
        </a:p>
      </dgm:t>
    </dgm:pt>
    <dgm:pt modelId="{09D2C9F8-473A-47F2-8342-ED3D626652BD}" type="sibTrans" cxnId="{85E8F1B0-0AD0-4274-9113-E19B7EC1C98B}">
      <dgm:prSet/>
      <dgm:spPr/>
      <dgm:t>
        <a:bodyPr/>
        <a:lstStyle/>
        <a:p>
          <a:endParaRPr lang="pt-BR"/>
        </a:p>
      </dgm:t>
    </dgm:pt>
    <dgm:pt modelId="{0B1293CE-7750-4948-A6E0-98223A113C95}">
      <dgm:prSet phldrT="[Texto]" phldr="0"/>
      <dgm:spPr/>
      <dgm:t>
        <a:bodyPr/>
        <a:lstStyle/>
        <a:p>
          <a:pPr rtl="0"/>
          <a:r>
            <a:rPr lang="pt-BR">
              <a:latin typeface="Arial"/>
            </a:rPr>
            <a:t> Alto nível</a:t>
          </a:r>
          <a:endParaRPr lang="pt-BR"/>
        </a:p>
      </dgm:t>
    </dgm:pt>
    <dgm:pt modelId="{2F4FD383-4E07-4608-BC09-4E06DB529E1E}" type="parTrans" cxnId="{B59BD646-F276-4036-A435-F3196E0CDEF9}">
      <dgm:prSet/>
      <dgm:spPr/>
      <dgm:t>
        <a:bodyPr/>
        <a:lstStyle/>
        <a:p>
          <a:endParaRPr lang="pt-BR"/>
        </a:p>
      </dgm:t>
    </dgm:pt>
    <dgm:pt modelId="{A96C14E8-3CFA-4F04-9192-8B26D37762D7}" type="sibTrans" cxnId="{B59BD646-F276-4036-A435-F3196E0CDEF9}">
      <dgm:prSet/>
      <dgm:spPr/>
      <dgm:t>
        <a:bodyPr/>
        <a:lstStyle/>
        <a:p>
          <a:endParaRPr lang="pt-BR"/>
        </a:p>
      </dgm:t>
    </dgm:pt>
    <dgm:pt modelId="{AF35FA10-E320-4057-9C3E-70FD58A0F94A}">
      <dgm:prSet phldrT="[Texto]" phldr="0"/>
      <dgm:spPr/>
      <dgm:t>
        <a:bodyPr/>
        <a:lstStyle/>
        <a:p>
          <a:pPr rtl="0"/>
          <a:r>
            <a:rPr lang="pt-BR">
              <a:latin typeface="Arial"/>
            </a:rPr>
            <a:t> Requisitos para criação do modelo</a:t>
          </a:r>
          <a:endParaRPr lang="pt-BR"/>
        </a:p>
      </dgm:t>
    </dgm:pt>
    <dgm:pt modelId="{7D60ECE2-FF62-4236-9F44-58077F3BF4A8}" type="parTrans" cxnId="{6B29FCDC-54C9-499B-A203-682869DA76F6}">
      <dgm:prSet/>
      <dgm:spPr/>
      <dgm:t>
        <a:bodyPr/>
        <a:lstStyle/>
        <a:p>
          <a:endParaRPr lang="pt-BR"/>
        </a:p>
      </dgm:t>
    </dgm:pt>
    <dgm:pt modelId="{9D9B932D-8ED0-4731-8509-2FD54AF72799}" type="sibTrans" cxnId="{6B29FCDC-54C9-499B-A203-682869DA76F6}">
      <dgm:prSet/>
      <dgm:spPr/>
      <dgm:t>
        <a:bodyPr/>
        <a:lstStyle/>
        <a:p>
          <a:endParaRPr lang="pt-BR"/>
        </a:p>
      </dgm:t>
    </dgm:pt>
    <dgm:pt modelId="{98C036D0-6246-4947-B9B3-AC8ED1A85AEB}">
      <dgm:prSet phldrT="[Texto]" phldr="0"/>
      <dgm:spPr/>
      <dgm:t>
        <a:bodyPr/>
        <a:lstStyle/>
        <a:p>
          <a:pPr rtl="0"/>
          <a:r>
            <a:rPr lang="pt-BR">
              <a:latin typeface="Arial"/>
            </a:rPr>
            <a:t> Esquema</a:t>
          </a:r>
          <a:endParaRPr lang="pt-BR"/>
        </a:p>
      </dgm:t>
    </dgm:pt>
    <dgm:pt modelId="{FC899969-BBB6-48A3-94CF-09D5AC49B7DB}" type="parTrans" cxnId="{BD5D4D1B-ACA6-4AF6-90BB-6F4986093BC2}">
      <dgm:prSet/>
      <dgm:spPr/>
      <dgm:t>
        <a:bodyPr/>
        <a:lstStyle/>
        <a:p>
          <a:endParaRPr lang="pt-BR"/>
        </a:p>
      </dgm:t>
    </dgm:pt>
    <dgm:pt modelId="{18978CA7-920F-40DF-92A2-87AF45D5484A}" type="sibTrans" cxnId="{BD5D4D1B-ACA6-4AF6-90BB-6F4986093BC2}">
      <dgm:prSet/>
      <dgm:spPr/>
      <dgm:t>
        <a:bodyPr/>
        <a:lstStyle/>
        <a:p>
          <a:endParaRPr lang="pt-BR"/>
        </a:p>
      </dgm:t>
    </dgm:pt>
    <dgm:pt modelId="{0546D853-EB68-49AE-B192-27B008DF5C91}">
      <dgm:prSet phldrT="[Texto]" phldr="0"/>
      <dgm:spPr/>
      <dgm:t>
        <a:bodyPr/>
        <a:lstStyle/>
        <a:p>
          <a:pPr rtl="0"/>
          <a:r>
            <a:rPr lang="pt-BR">
              <a:latin typeface="Arial"/>
            </a:rPr>
            <a:t> Definindo estrutura relacional</a:t>
          </a:r>
          <a:endParaRPr lang="pt-BR"/>
        </a:p>
      </dgm:t>
    </dgm:pt>
    <dgm:pt modelId="{CAC76AC1-7F85-4B6B-8359-6958824CC898}" type="parTrans" cxnId="{C4331A7D-A2A4-445A-B8E9-111999B3BB63}">
      <dgm:prSet/>
      <dgm:spPr/>
      <dgm:t>
        <a:bodyPr/>
        <a:lstStyle/>
        <a:p>
          <a:endParaRPr lang="pt-BR"/>
        </a:p>
      </dgm:t>
    </dgm:pt>
    <dgm:pt modelId="{E61CFF1C-AACE-40D1-8958-F8F528535CEB}" type="sibTrans" cxnId="{C4331A7D-A2A4-445A-B8E9-111999B3BB63}">
      <dgm:prSet/>
      <dgm:spPr/>
      <dgm:t>
        <a:bodyPr/>
        <a:lstStyle/>
        <a:p>
          <a:endParaRPr lang="pt-BR"/>
        </a:p>
      </dgm:t>
    </dgm:pt>
    <dgm:pt modelId="{2EE99571-3593-4B05-92BC-44E06290A232}">
      <dgm:prSet phldr="0"/>
      <dgm:spPr/>
      <dgm:t>
        <a:bodyPr/>
        <a:lstStyle/>
        <a:p>
          <a:pPr rtl="0"/>
          <a:r>
            <a:rPr lang="pt-BR">
              <a:latin typeface="Arial"/>
            </a:rPr>
            <a:t> SGBD</a:t>
          </a:r>
        </a:p>
      </dgm:t>
    </dgm:pt>
    <dgm:pt modelId="{4FF1604F-4119-48C0-ABBE-19A7D6E9A746}" type="parTrans" cxnId="{E0899C1D-4C7C-4F93-A484-6AD1163DF084}">
      <dgm:prSet/>
      <dgm:spPr/>
    </dgm:pt>
    <dgm:pt modelId="{1F4EF9BA-0ED0-4297-A765-7CCB786332F7}" type="sibTrans" cxnId="{E0899C1D-4C7C-4F93-A484-6AD1163DF084}">
      <dgm:prSet/>
      <dgm:spPr/>
    </dgm:pt>
    <dgm:pt modelId="{359B7CED-D48D-4C86-ABFD-04B6C69E49FC}">
      <dgm:prSet phldr="0"/>
      <dgm:spPr/>
      <dgm:t>
        <a:bodyPr/>
        <a:lstStyle/>
        <a:p>
          <a:pPr rtl="0"/>
          <a:r>
            <a:rPr lang="pt-BR">
              <a:latin typeface="Arial"/>
            </a:rPr>
            <a:t>Implementando -  criando o DB.</a:t>
          </a:r>
        </a:p>
      </dgm:t>
    </dgm:pt>
    <dgm:pt modelId="{12EB66D3-5338-420D-8B6B-3FAEBBF069A1}" type="parTrans" cxnId="{93D253F5-D110-4A56-B1E0-554125287061}">
      <dgm:prSet/>
      <dgm:spPr/>
    </dgm:pt>
    <dgm:pt modelId="{35E3A38F-6178-4198-AE3A-043113B912FD}" type="sibTrans" cxnId="{93D253F5-D110-4A56-B1E0-554125287061}">
      <dgm:prSet/>
      <dgm:spPr/>
    </dgm:pt>
    <dgm:pt modelId="{2009CE87-5A5E-4BFE-A6B1-0E72B290B74F}" type="pres">
      <dgm:prSet presAssocID="{3E15F194-0AFB-4B3A-8DFF-A544865C333D}" presName="Name0" presStyleCnt="0">
        <dgm:presLayoutVars>
          <dgm:dir/>
          <dgm:animLvl val="lvl"/>
          <dgm:resizeHandles val="exact"/>
        </dgm:presLayoutVars>
      </dgm:prSet>
      <dgm:spPr/>
    </dgm:pt>
    <dgm:pt modelId="{BA8D36E5-705B-4C55-AB98-6267A4F1F4FA}" type="pres">
      <dgm:prSet presAssocID="{3E15F194-0AFB-4B3A-8DFF-A544865C333D}" presName="tSp" presStyleCnt="0"/>
      <dgm:spPr/>
    </dgm:pt>
    <dgm:pt modelId="{1B2FADB5-F658-4F93-8AEF-93B39E95BB09}" type="pres">
      <dgm:prSet presAssocID="{3E15F194-0AFB-4B3A-8DFF-A544865C333D}" presName="bSp" presStyleCnt="0"/>
      <dgm:spPr/>
    </dgm:pt>
    <dgm:pt modelId="{40A89958-2386-4700-88FD-37BDB2C6C994}" type="pres">
      <dgm:prSet presAssocID="{3E15F194-0AFB-4B3A-8DFF-A544865C333D}" presName="process" presStyleCnt="0"/>
      <dgm:spPr/>
    </dgm:pt>
    <dgm:pt modelId="{2CB4D923-9E03-4C20-9051-71C8888F039E}" type="pres">
      <dgm:prSet presAssocID="{E54CB8FF-5507-470E-A342-2EBA4DCE24B1}" presName="composite1" presStyleCnt="0"/>
      <dgm:spPr/>
    </dgm:pt>
    <dgm:pt modelId="{38EB292C-F364-4C46-87AC-9F52344B5ECB}" type="pres">
      <dgm:prSet presAssocID="{E54CB8FF-5507-470E-A342-2EBA4DCE24B1}" presName="dummyNode1" presStyleLbl="node1" presStyleIdx="0" presStyleCnt="4"/>
      <dgm:spPr/>
    </dgm:pt>
    <dgm:pt modelId="{CFBAA108-4A57-4247-A978-FA5C3675FE6A}" type="pres">
      <dgm:prSet presAssocID="{E54CB8FF-5507-470E-A342-2EBA4DCE24B1}" presName="childNode1" presStyleLbl="bgAcc1" presStyleIdx="0" presStyleCnt="4">
        <dgm:presLayoutVars>
          <dgm:bulletEnabled val="1"/>
        </dgm:presLayoutVars>
      </dgm:prSet>
      <dgm:spPr/>
    </dgm:pt>
    <dgm:pt modelId="{3F16B963-7B1A-44E3-9E97-BEF07E871382}" type="pres">
      <dgm:prSet presAssocID="{E54CB8FF-5507-470E-A342-2EBA4DCE24B1}" presName="childNode1tx" presStyleLbl="bgAcc1" presStyleIdx="0" presStyleCnt="4">
        <dgm:presLayoutVars>
          <dgm:bulletEnabled val="1"/>
        </dgm:presLayoutVars>
      </dgm:prSet>
      <dgm:spPr/>
    </dgm:pt>
    <dgm:pt modelId="{425F8B16-CEF0-4A50-9950-3A401519A8B6}" type="pres">
      <dgm:prSet presAssocID="{E54CB8FF-5507-470E-A342-2EBA4DCE24B1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DFADD1B5-1FE7-49E7-BC32-D51E9C1B8B0C}" type="pres">
      <dgm:prSet presAssocID="{E54CB8FF-5507-470E-A342-2EBA4DCE24B1}" presName="connSite1" presStyleCnt="0"/>
      <dgm:spPr/>
    </dgm:pt>
    <dgm:pt modelId="{56B6F40C-E7D4-46D9-AE00-55A5546C9F1B}" type="pres">
      <dgm:prSet presAssocID="{E1256B84-83AB-4999-B890-A46C17AB5CBF}" presName="Name9" presStyleLbl="sibTrans2D1" presStyleIdx="0" presStyleCnt="3"/>
      <dgm:spPr/>
    </dgm:pt>
    <dgm:pt modelId="{4BCFAF5D-BB84-4D36-93C5-4F5B85AD8F7D}" type="pres">
      <dgm:prSet presAssocID="{0B1293CE-7750-4948-A6E0-98223A113C95}" presName="composite2" presStyleCnt="0"/>
      <dgm:spPr/>
    </dgm:pt>
    <dgm:pt modelId="{EEAA9B38-394F-44CC-9C0C-84C96D2765BB}" type="pres">
      <dgm:prSet presAssocID="{0B1293CE-7750-4948-A6E0-98223A113C95}" presName="dummyNode2" presStyleLbl="node1" presStyleIdx="0" presStyleCnt="4"/>
      <dgm:spPr/>
    </dgm:pt>
    <dgm:pt modelId="{16CDAEAD-A322-4A65-BA33-A2D7B18EF6BE}" type="pres">
      <dgm:prSet presAssocID="{0B1293CE-7750-4948-A6E0-98223A113C95}" presName="childNode2" presStyleLbl="bgAcc1" presStyleIdx="1" presStyleCnt="4">
        <dgm:presLayoutVars>
          <dgm:bulletEnabled val="1"/>
        </dgm:presLayoutVars>
      </dgm:prSet>
      <dgm:spPr/>
    </dgm:pt>
    <dgm:pt modelId="{C6C010AA-C1E5-4A26-8F81-438A53D18324}" type="pres">
      <dgm:prSet presAssocID="{0B1293CE-7750-4948-A6E0-98223A113C95}" presName="childNode2tx" presStyleLbl="bgAcc1" presStyleIdx="1" presStyleCnt="4">
        <dgm:presLayoutVars>
          <dgm:bulletEnabled val="1"/>
        </dgm:presLayoutVars>
      </dgm:prSet>
      <dgm:spPr/>
    </dgm:pt>
    <dgm:pt modelId="{2DB1A9FB-A4B6-4EB5-9138-368167952120}" type="pres">
      <dgm:prSet presAssocID="{0B1293CE-7750-4948-A6E0-98223A113C95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46D80B32-E458-4BBC-A121-303F0FB94514}" type="pres">
      <dgm:prSet presAssocID="{0B1293CE-7750-4948-A6E0-98223A113C95}" presName="connSite2" presStyleCnt="0"/>
      <dgm:spPr/>
    </dgm:pt>
    <dgm:pt modelId="{61F54042-6EBB-4017-BF39-EA1DFB27A06C}" type="pres">
      <dgm:prSet presAssocID="{A96C14E8-3CFA-4F04-9192-8B26D37762D7}" presName="Name18" presStyleLbl="sibTrans2D1" presStyleIdx="1" presStyleCnt="3"/>
      <dgm:spPr/>
    </dgm:pt>
    <dgm:pt modelId="{B557CF63-0C16-4F94-A74A-1ED64ED73019}" type="pres">
      <dgm:prSet presAssocID="{98C036D0-6246-4947-B9B3-AC8ED1A85AEB}" presName="composite1" presStyleCnt="0"/>
      <dgm:spPr/>
    </dgm:pt>
    <dgm:pt modelId="{1E1D1F51-6F6D-4B5B-9599-6E23E47B5E6F}" type="pres">
      <dgm:prSet presAssocID="{98C036D0-6246-4947-B9B3-AC8ED1A85AEB}" presName="dummyNode1" presStyleLbl="node1" presStyleIdx="1" presStyleCnt="4"/>
      <dgm:spPr/>
    </dgm:pt>
    <dgm:pt modelId="{587E7348-A3CB-451B-874C-1DE174BFFB31}" type="pres">
      <dgm:prSet presAssocID="{98C036D0-6246-4947-B9B3-AC8ED1A85AEB}" presName="childNode1" presStyleLbl="bgAcc1" presStyleIdx="2" presStyleCnt="4">
        <dgm:presLayoutVars>
          <dgm:bulletEnabled val="1"/>
        </dgm:presLayoutVars>
      </dgm:prSet>
      <dgm:spPr/>
    </dgm:pt>
    <dgm:pt modelId="{ECEC518C-E6BB-4CE4-AB12-D23F014385CB}" type="pres">
      <dgm:prSet presAssocID="{98C036D0-6246-4947-B9B3-AC8ED1A85AEB}" presName="childNode1tx" presStyleLbl="bgAcc1" presStyleIdx="2" presStyleCnt="4">
        <dgm:presLayoutVars>
          <dgm:bulletEnabled val="1"/>
        </dgm:presLayoutVars>
      </dgm:prSet>
      <dgm:spPr/>
    </dgm:pt>
    <dgm:pt modelId="{39EF6550-BD92-4F24-9039-8926E8497C48}" type="pres">
      <dgm:prSet presAssocID="{98C036D0-6246-4947-B9B3-AC8ED1A85AEB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22B4D240-4DFA-4A58-9876-D15648181AB7}" type="pres">
      <dgm:prSet presAssocID="{98C036D0-6246-4947-B9B3-AC8ED1A85AEB}" presName="connSite1" presStyleCnt="0"/>
      <dgm:spPr/>
    </dgm:pt>
    <dgm:pt modelId="{180C0A62-69DB-4AFC-9EDD-269CBF867F1E}" type="pres">
      <dgm:prSet presAssocID="{18978CA7-920F-40DF-92A2-87AF45D5484A}" presName="Name9" presStyleLbl="sibTrans2D1" presStyleIdx="2" presStyleCnt="3"/>
      <dgm:spPr/>
    </dgm:pt>
    <dgm:pt modelId="{BD9780CD-BF1B-4660-83EE-7DA7C4600CDE}" type="pres">
      <dgm:prSet presAssocID="{2EE99571-3593-4B05-92BC-44E06290A232}" presName="composite2" presStyleCnt="0"/>
      <dgm:spPr/>
    </dgm:pt>
    <dgm:pt modelId="{FA810217-D278-45AC-9F36-3C1DF48051AC}" type="pres">
      <dgm:prSet presAssocID="{2EE99571-3593-4B05-92BC-44E06290A232}" presName="dummyNode2" presStyleLbl="node1" presStyleIdx="2" presStyleCnt="4"/>
      <dgm:spPr/>
    </dgm:pt>
    <dgm:pt modelId="{1B2065F6-AB48-4A60-B1D5-A4CF732B9D3E}" type="pres">
      <dgm:prSet presAssocID="{2EE99571-3593-4B05-92BC-44E06290A232}" presName="childNode2" presStyleLbl="bgAcc1" presStyleIdx="3" presStyleCnt="4">
        <dgm:presLayoutVars>
          <dgm:bulletEnabled val="1"/>
        </dgm:presLayoutVars>
      </dgm:prSet>
      <dgm:spPr/>
    </dgm:pt>
    <dgm:pt modelId="{28F54719-F336-4566-822D-0C10500256F8}" type="pres">
      <dgm:prSet presAssocID="{2EE99571-3593-4B05-92BC-44E06290A232}" presName="childNode2tx" presStyleLbl="bgAcc1" presStyleIdx="3" presStyleCnt="4">
        <dgm:presLayoutVars>
          <dgm:bulletEnabled val="1"/>
        </dgm:presLayoutVars>
      </dgm:prSet>
      <dgm:spPr/>
    </dgm:pt>
    <dgm:pt modelId="{64D903CD-3889-404C-B34E-5CD9E6009B2B}" type="pres">
      <dgm:prSet presAssocID="{2EE99571-3593-4B05-92BC-44E06290A232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224B248A-E78E-460C-BCEC-C73F71B906CE}" type="pres">
      <dgm:prSet presAssocID="{2EE99571-3593-4B05-92BC-44E06290A232}" presName="connSite2" presStyleCnt="0"/>
      <dgm:spPr/>
    </dgm:pt>
  </dgm:ptLst>
  <dgm:cxnLst>
    <dgm:cxn modelId="{17107F13-496A-48D5-A7C0-F0B45C93DA05}" type="presOf" srcId="{3E15F194-0AFB-4B3A-8DFF-A544865C333D}" destId="{2009CE87-5A5E-4BFE-A6B1-0E72B290B74F}" srcOrd="0" destOrd="0" presId="urn:microsoft.com/office/officeart/2005/8/layout/hProcess4"/>
    <dgm:cxn modelId="{BD5D4D1B-ACA6-4AF6-90BB-6F4986093BC2}" srcId="{3E15F194-0AFB-4B3A-8DFF-A544865C333D}" destId="{98C036D0-6246-4947-B9B3-AC8ED1A85AEB}" srcOrd="2" destOrd="0" parTransId="{FC899969-BBB6-48A3-94CF-09D5AC49B7DB}" sibTransId="{18978CA7-920F-40DF-92A2-87AF45D5484A}"/>
    <dgm:cxn modelId="{E0899C1D-4C7C-4F93-A484-6AD1163DF084}" srcId="{3E15F194-0AFB-4B3A-8DFF-A544865C333D}" destId="{2EE99571-3593-4B05-92BC-44E06290A232}" srcOrd="3" destOrd="0" parTransId="{4FF1604F-4119-48C0-ABBE-19A7D6E9A746}" sibTransId="{1F4EF9BA-0ED0-4297-A765-7CCB786332F7}"/>
    <dgm:cxn modelId="{A69A0F2E-BB7F-4D65-996C-E5349C4735D8}" type="presOf" srcId="{A96C14E8-3CFA-4F04-9192-8B26D37762D7}" destId="{61F54042-6EBB-4017-BF39-EA1DFB27A06C}" srcOrd="0" destOrd="0" presId="urn:microsoft.com/office/officeart/2005/8/layout/hProcess4"/>
    <dgm:cxn modelId="{25B1CB2F-4A8C-42EB-9A4C-CD97F9633ABC}" srcId="{3E15F194-0AFB-4B3A-8DFF-A544865C333D}" destId="{E54CB8FF-5507-470E-A342-2EBA4DCE24B1}" srcOrd="0" destOrd="0" parTransId="{9E7DA3B6-E223-4B81-A126-5A72C428FC38}" sibTransId="{E1256B84-83AB-4999-B890-A46C17AB5CBF}"/>
    <dgm:cxn modelId="{B59BD646-F276-4036-A435-F3196E0CDEF9}" srcId="{3E15F194-0AFB-4B3A-8DFF-A544865C333D}" destId="{0B1293CE-7750-4948-A6E0-98223A113C95}" srcOrd="1" destOrd="0" parTransId="{2F4FD383-4E07-4608-BC09-4E06DB529E1E}" sibTransId="{A96C14E8-3CFA-4F04-9192-8B26D37762D7}"/>
    <dgm:cxn modelId="{1A223E49-6480-4ACD-B8B9-8961ABD2D28C}" type="presOf" srcId="{0546D853-EB68-49AE-B192-27B008DF5C91}" destId="{587E7348-A3CB-451B-874C-1DE174BFFB31}" srcOrd="0" destOrd="0" presId="urn:microsoft.com/office/officeart/2005/8/layout/hProcess4"/>
    <dgm:cxn modelId="{E988924A-AD92-432D-B968-5E87F757BB53}" type="presOf" srcId="{0546D853-EB68-49AE-B192-27B008DF5C91}" destId="{ECEC518C-E6BB-4CE4-AB12-D23F014385CB}" srcOrd="1" destOrd="0" presId="urn:microsoft.com/office/officeart/2005/8/layout/hProcess4"/>
    <dgm:cxn modelId="{468A5C74-A91F-409B-8F69-388454101399}" type="presOf" srcId="{E54CB8FF-5507-470E-A342-2EBA4DCE24B1}" destId="{425F8B16-CEF0-4A50-9950-3A401519A8B6}" srcOrd="0" destOrd="0" presId="urn:microsoft.com/office/officeart/2005/8/layout/hProcess4"/>
    <dgm:cxn modelId="{C4331A7D-A2A4-445A-B8E9-111999B3BB63}" srcId="{98C036D0-6246-4947-B9B3-AC8ED1A85AEB}" destId="{0546D853-EB68-49AE-B192-27B008DF5C91}" srcOrd="0" destOrd="0" parTransId="{CAC76AC1-7F85-4B6B-8359-6958824CC898}" sibTransId="{E61CFF1C-AACE-40D1-8958-F8F528535CEB}"/>
    <dgm:cxn modelId="{DE8E8E88-B28C-4808-B0B8-04ECCF45816F}" type="presOf" srcId="{AF35FA10-E320-4057-9C3E-70FD58A0F94A}" destId="{C6C010AA-C1E5-4A26-8F81-438A53D18324}" srcOrd="1" destOrd="0" presId="urn:microsoft.com/office/officeart/2005/8/layout/hProcess4"/>
    <dgm:cxn modelId="{BA7AD5A4-D94F-4552-A508-CAB0B67981F4}" type="presOf" srcId="{0B1293CE-7750-4948-A6E0-98223A113C95}" destId="{2DB1A9FB-A4B6-4EB5-9138-368167952120}" srcOrd="0" destOrd="0" presId="urn:microsoft.com/office/officeart/2005/8/layout/hProcess4"/>
    <dgm:cxn modelId="{492BB1A6-F019-4A28-B112-B6E536A64D14}" type="presOf" srcId="{BD1A1F32-045C-4346-84B3-C9577DD41561}" destId="{3F16B963-7B1A-44E3-9E97-BEF07E871382}" srcOrd="1" destOrd="0" presId="urn:microsoft.com/office/officeart/2005/8/layout/hProcess4"/>
    <dgm:cxn modelId="{85E8F1B0-0AD0-4274-9113-E19B7EC1C98B}" srcId="{E54CB8FF-5507-470E-A342-2EBA4DCE24B1}" destId="{BD1A1F32-045C-4346-84B3-C9577DD41561}" srcOrd="0" destOrd="0" parTransId="{53D4E612-7DDF-451E-8BA1-2D3C8678B163}" sibTransId="{09D2C9F8-473A-47F2-8342-ED3D626652BD}"/>
    <dgm:cxn modelId="{83DCD9B6-933D-441E-9A40-A9A866164850}" type="presOf" srcId="{18978CA7-920F-40DF-92A2-87AF45D5484A}" destId="{180C0A62-69DB-4AFC-9EDD-269CBF867F1E}" srcOrd="0" destOrd="0" presId="urn:microsoft.com/office/officeart/2005/8/layout/hProcess4"/>
    <dgm:cxn modelId="{D894A7BB-8E2E-44F0-A97C-1C3EC23E9BCB}" type="presOf" srcId="{E1256B84-83AB-4999-B890-A46C17AB5CBF}" destId="{56B6F40C-E7D4-46D9-AE00-55A5546C9F1B}" srcOrd="0" destOrd="0" presId="urn:microsoft.com/office/officeart/2005/8/layout/hProcess4"/>
    <dgm:cxn modelId="{063867DC-B686-44EC-8560-8218CE0540D6}" type="presOf" srcId="{2EE99571-3593-4B05-92BC-44E06290A232}" destId="{64D903CD-3889-404C-B34E-5CD9E6009B2B}" srcOrd="0" destOrd="0" presId="urn:microsoft.com/office/officeart/2005/8/layout/hProcess4"/>
    <dgm:cxn modelId="{6B29FCDC-54C9-499B-A203-682869DA76F6}" srcId="{0B1293CE-7750-4948-A6E0-98223A113C95}" destId="{AF35FA10-E320-4057-9C3E-70FD58A0F94A}" srcOrd="0" destOrd="0" parTransId="{7D60ECE2-FF62-4236-9F44-58077F3BF4A8}" sibTransId="{9D9B932D-8ED0-4731-8509-2FD54AF72799}"/>
    <dgm:cxn modelId="{AA3B0CED-C514-4576-ADC2-1E505A7532B6}" type="presOf" srcId="{359B7CED-D48D-4C86-ABFD-04B6C69E49FC}" destId="{28F54719-F336-4566-822D-0C10500256F8}" srcOrd="1" destOrd="0" presId="urn:microsoft.com/office/officeart/2005/8/layout/hProcess4"/>
    <dgm:cxn modelId="{4A4608F2-666F-44DC-AA52-E87A8819ADD7}" type="presOf" srcId="{98C036D0-6246-4947-B9B3-AC8ED1A85AEB}" destId="{39EF6550-BD92-4F24-9039-8926E8497C48}" srcOrd="0" destOrd="0" presId="urn:microsoft.com/office/officeart/2005/8/layout/hProcess4"/>
    <dgm:cxn modelId="{93D253F5-D110-4A56-B1E0-554125287061}" srcId="{2EE99571-3593-4B05-92BC-44E06290A232}" destId="{359B7CED-D48D-4C86-ABFD-04B6C69E49FC}" srcOrd="0" destOrd="0" parTransId="{12EB66D3-5338-420D-8B6B-3FAEBBF069A1}" sibTransId="{35E3A38F-6178-4198-AE3A-043113B912FD}"/>
    <dgm:cxn modelId="{450715FB-C73F-4A72-ADA3-D2B5A2213D87}" type="presOf" srcId="{359B7CED-D48D-4C86-ABFD-04B6C69E49FC}" destId="{1B2065F6-AB48-4A60-B1D5-A4CF732B9D3E}" srcOrd="0" destOrd="0" presId="urn:microsoft.com/office/officeart/2005/8/layout/hProcess4"/>
    <dgm:cxn modelId="{FD902DFB-5CC6-4525-9458-27DA04BD1B03}" type="presOf" srcId="{AF35FA10-E320-4057-9C3E-70FD58A0F94A}" destId="{16CDAEAD-A322-4A65-BA33-A2D7B18EF6BE}" srcOrd="0" destOrd="0" presId="urn:microsoft.com/office/officeart/2005/8/layout/hProcess4"/>
    <dgm:cxn modelId="{022B33FD-E5FE-4B6C-B695-A19F989662FF}" type="presOf" srcId="{BD1A1F32-045C-4346-84B3-C9577DD41561}" destId="{CFBAA108-4A57-4247-A978-FA5C3675FE6A}" srcOrd="0" destOrd="0" presId="urn:microsoft.com/office/officeart/2005/8/layout/hProcess4"/>
    <dgm:cxn modelId="{72D99042-D678-45AA-8AA7-8D43B930CBC5}" type="presParOf" srcId="{2009CE87-5A5E-4BFE-A6B1-0E72B290B74F}" destId="{BA8D36E5-705B-4C55-AB98-6267A4F1F4FA}" srcOrd="0" destOrd="0" presId="urn:microsoft.com/office/officeart/2005/8/layout/hProcess4"/>
    <dgm:cxn modelId="{4B30A694-B156-44D6-8280-52B4CB0292BF}" type="presParOf" srcId="{2009CE87-5A5E-4BFE-A6B1-0E72B290B74F}" destId="{1B2FADB5-F658-4F93-8AEF-93B39E95BB09}" srcOrd="1" destOrd="0" presId="urn:microsoft.com/office/officeart/2005/8/layout/hProcess4"/>
    <dgm:cxn modelId="{B2AC6781-16C4-4291-B052-039024EEA671}" type="presParOf" srcId="{2009CE87-5A5E-4BFE-A6B1-0E72B290B74F}" destId="{40A89958-2386-4700-88FD-37BDB2C6C994}" srcOrd="2" destOrd="0" presId="urn:microsoft.com/office/officeart/2005/8/layout/hProcess4"/>
    <dgm:cxn modelId="{D85BAAAD-5DF0-4CCA-8D18-B40614C5A908}" type="presParOf" srcId="{40A89958-2386-4700-88FD-37BDB2C6C994}" destId="{2CB4D923-9E03-4C20-9051-71C8888F039E}" srcOrd="0" destOrd="0" presId="urn:microsoft.com/office/officeart/2005/8/layout/hProcess4"/>
    <dgm:cxn modelId="{8BECF68B-A330-48A1-8DB8-9E603E1A3E55}" type="presParOf" srcId="{2CB4D923-9E03-4C20-9051-71C8888F039E}" destId="{38EB292C-F364-4C46-87AC-9F52344B5ECB}" srcOrd="0" destOrd="0" presId="urn:microsoft.com/office/officeart/2005/8/layout/hProcess4"/>
    <dgm:cxn modelId="{FDC44901-4D58-4CC0-8A90-F93F2E0FD54E}" type="presParOf" srcId="{2CB4D923-9E03-4C20-9051-71C8888F039E}" destId="{CFBAA108-4A57-4247-A978-FA5C3675FE6A}" srcOrd="1" destOrd="0" presId="urn:microsoft.com/office/officeart/2005/8/layout/hProcess4"/>
    <dgm:cxn modelId="{44798526-F656-43B6-8AB4-225B77289DE8}" type="presParOf" srcId="{2CB4D923-9E03-4C20-9051-71C8888F039E}" destId="{3F16B963-7B1A-44E3-9E97-BEF07E871382}" srcOrd="2" destOrd="0" presId="urn:microsoft.com/office/officeart/2005/8/layout/hProcess4"/>
    <dgm:cxn modelId="{897F7428-BC62-452C-990D-F34094E44A4B}" type="presParOf" srcId="{2CB4D923-9E03-4C20-9051-71C8888F039E}" destId="{425F8B16-CEF0-4A50-9950-3A401519A8B6}" srcOrd="3" destOrd="0" presId="urn:microsoft.com/office/officeart/2005/8/layout/hProcess4"/>
    <dgm:cxn modelId="{AA3451B4-F9D9-4802-87E7-004CF5D22DA3}" type="presParOf" srcId="{2CB4D923-9E03-4C20-9051-71C8888F039E}" destId="{DFADD1B5-1FE7-49E7-BC32-D51E9C1B8B0C}" srcOrd="4" destOrd="0" presId="urn:microsoft.com/office/officeart/2005/8/layout/hProcess4"/>
    <dgm:cxn modelId="{630E411B-FFAC-45A5-AE16-015E0D76DF78}" type="presParOf" srcId="{40A89958-2386-4700-88FD-37BDB2C6C994}" destId="{56B6F40C-E7D4-46D9-AE00-55A5546C9F1B}" srcOrd="1" destOrd="0" presId="urn:microsoft.com/office/officeart/2005/8/layout/hProcess4"/>
    <dgm:cxn modelId="{500ECA52-FC9C-4E48-B909-55038447D419}" type="presParOf" srcId="{40A89958-2386-4700-88FD-37BDB2C6C994}" destId="{4BCFAF5D-BB84-4D36-93C5-4F5B85AD8F7D}" srcOrd="2" destOrd="0" presId="urn:microsoft.com/office/officeart/2005/8/layout/hProcess4"/>
    <dgm:cxn modelId="{8CDCF20F-2019-4D60-A392-B43935EAE3D3}" type="presParOf" srcId="{4BCFAF5D-BB84-4D36-93C5-4F5B85AD8F7D}" destId="{EEAA9B38-394F-44CC-9C0C-84C96D2765BB}" srcOrd="0" destOrd="0" presId="urn:microsoft.com/office/officeart/2005/8/layout/hProcess4"/>
    <dgm:cxn modelId="{54177B9E-1122-4574-B595-C45EF76F8450}" type="presParOf" srcId="{4BCFAF5D-BB84-4D36-93C5-4F5B85AD8F7D}" destId="{16CDAEAD-A322-4A65-BA33-A2D7B18EF6BE}" srcOrd="1" destOrd="0" presId="urn:microsoft.com/office/officeart/2005/8/layout/hProcess4"/>
    <dgm:cxn modelId="{0958B59F-EFBD-4879-AC54-CFFAFD72C941}" type="presParOf" srcId="{4BCFAF5D-BB84-4D36-93C5-4F5B85AD8F7D}" destId="{C6C010AA-C1E5-4A26-8F81-438A53D18324}" srcOrd="2" destOrd="0" presId="urn:microsoft.com/office/officeart/2005/8/layout/hProcess4"/>
    <dgm:cxn modelId="{03C957F1-CCB4-4E2E-9674-C3B84C3C8B99}" type="presParOf" srcId="{4BCFAF5D-BB84-4D36-93C5-4F5B85AD8F7D}" destId="{2DB1A9FB-A4B6-4EB5-9138-368167952120}" srcOrd="3" destOrd="0" presId="urn:microsoft.com/office/officeart/2005/8/layout/hProcess4"/>
    <dgm:cxn modelId="{97C6668D-828F-4462-AB7D-4AFCD3C6AEA3}" type="presParOf" srcId="{4BCFAF5D-BB84-4D36-93C5-4F5B85AD8F7D}" destId="{46D80B32-E458-4BBC-A121-303F0FB94514}" srcOrd="4" destOrd="0" presId="urn:microsoft.com/office/officeart/2005/8/layout/hProcess4"/>
    <dgm:cxn modelId="{721E348D-9DD5-40CE-87EA-CD3933CE41AD}" type="presParOf" srcId="{40A89958-2386-4700-88FD-37BDB2C6C994}" destId="{61F54042-6EBB-4017-BF39-EA1DFB27A06C}" srcOrd="3" destOrd="0" presId="urn:microsoft.com/office/officeart/2005/8/layout/hProcess4"/>
    <dgm:cxn modelId="{D7023A7D-F650-4E05-9FA7-BF736B801EC8}" type="presParOf" srcId="{40A89958-2386-4700-88FD-37BDB2C6C994}" destId="{B557CF63-0C16-4F94-A74A-1ED64ED73019}" srcOrd="4" destOrd="0" presId="urn:microsoft.com/office/officeart/2005/8/layout/hProcess4"/>
    <dgm:cxn modelId="{23A92496-243B-4102-90FF-8EC7916DE77A}" type="presParOf" srcId="{B557CF63-0C16-4F94-A74A-1ED64ED73019}" destId="{1E1D1F51-6F6D-4B5B-9599-6E23E47B5E6F}" srcOrd="0" destOrd="0" presId="urn:microsoft.com/office/officeart/2005/8/layout/hProcess4"/>
    <dgm:cxn modelId="{469132DC-2A5E-4598-AE12-19F147EF4434}" type="presParOf" srcId="{B557CF63-0C16-4F94-A74A-1ED64ED73019}" destId="{587E7348-A3CB-451B-874C-1DE174BFFB31}" srcOrd="1" destOrd="0" presId="urn:microsoft.com/office/officeart/2005/8/layout/hProcess4"/>
    <dgm:cxn modelId="{69D56C6C-7677-4F46-A300-EB63D6196AC7}" type="presParOf" srcId="{B557CF63-0C16-4F94-A74A-1ED64ED73019}" destId="{ECEC518C-E6BB-4CE4-AB12-D23F014385CB}" srcOrd="2" destOrd="0" presId="urn:microsoft.com/office/officeart/2005/8/layout/hProcess4"/>
    <dgm:cxn modelId="{D6390426-E700-4B51-B1FB-AFD9EFAD7EC4}" type="presParOf" srcId="{B557CF63-0C16-4F94-A74A-1ED64ED73019}" destId="{39EF6550-BD92-4F24-9039-8926E8497C48}" srcOrd="3" destOrd="0" presId="urn:microsoft.com/office/officeart/2005/8/layout/hProcess4"/>
    <dgm:cxn modelId="{5CC8C6BA-B63E-40F8-B82F-47780F242338}" type="presParOf" srcId="{B557CF63-0C16-4F94-A74A-1ED64ED73019}" destId="{22B4D240-4DFA-4A58-9876-D15648181AB7}" srcOrd="4" destOrd="0" presId="urn:microsoft.com/office/officeart/2005/8/layout/hProcess4"/>
    <dgm:cxn modelId="{97B074DD-E85D-4D91-8BCD-08D72939700B}" type="presParOf" srcId="{40A89958-2386-4700-88FD-37BDB2C6C994}" destId="{180C0A62-69DB-4AFC-9EDD-269CBF867F1E}" srcOrd="5" destOrd="0" presId="urn:microsoft.com/office/officeart/2005/8/layout/hProcess4"/>
    <dgm:cxn modelId="{076F76B5-536D-4F96-8F91-8445F8258BA4}" type="presParOf" srcId="{40A89958-2386-4700-88FD-37BDB2C6C994}" destId="{BD9780CD-BF1B-4660-83EE-7DA7C4600CDE}" srcOrd="6" destOrd="0" presId="urn:microsoft.com/office/officeart/2005/8/layout/hProcess4"/>
    <dgm:cxn modelId="{3D5E509C-B7FA-430A-82F9-D8F65DBD8860}" type="presParOf" srcId="{BD9780CD-BF1B-4660-83EE-7DA7C4600CDE}" destId="{FA810217-D278-45AC-9F36-3C1DF48051AC}" srcOrd="0" destOrd="0" presId="urn:microsoft.com/office/officeart/2005/8/layout/hProcess4"/>
    <dgm:cxn modelId="{36B39534-B79F-4FF4-8D9F-F6EF092BC15F}" type="presParOf" srcId="{BD9780CD-BF1B-4660-83EE-7DA7C4600CDE}" destId="{1B2065F6-AB48-4A60-B1D5-A4CF732B9D3E}" srcOrd="1" destOrd="0" presId="urn:microsoft.com/office/officeart/2005/8/layout/hProcess4"/>
    <dgm:cxn modelId="{0A4498E3-2066-42A1-9C0A-0F03F5CF77EA}" type="presParOf" srcId="{BD9780CD-BF1B-4660-83EE-7DA7C4600CDE}" destId="{28F54719-F336-4566-822D-0C10500256F8}" srcOrd="2" destOrd="0" presId="urn:microsoft.com/office/officeart/2005/8/layout/hProcess4"/>
    <dgm:cxn modelId="{642A848A-CE84-4990-81E8-146BD6EAB36D}" type="presParOf" srcId="{BD9780CD-BF1B-4660-83EE-7DA7C4600CDE}" destId="{64D903CD-3889-404C-B34E-5CD9E6009B2B}" srcOrd="3" destOrd="0" presId="urn:microsoft.com/office/officeart/2005/8/layout/hProcess4"/>
    <dgm:cxn modelId="{707D2AC3-9DD2-4944-BBF2-02ED76A0166C}" type="presParOf" srcId="{BD9780CD-BF1B-4660-83EE-7DA7C4600CDE}" destId="{224B248A-E78E-460C-BCEC-C73F71B906C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4B7D0-5540-400A-A05F-2B217081068A}">
      <dsp:nvSpPr>
        <dsp:cNvPr id="0" name=""/>
        <dsp:cNvSpPr/>
      </dsp:nvSpPr>
      <dsp:spPr>
        <a:xfrm>
          <a:off x="0" y="1543049"/>
          <a:ext cx="7376581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41BF0-8D2C-4AEB-ABF3-0454BD7DD426}">
      <dsp:nvSpPr>
        <dsp:cNvPr id="0" name=""/>
        <dsp:cNvSpPr/>
      </dsp:nvSpPr>
      <dsp:spPr>
        <a:xfrm rot="8100000">
          <a:off x="47097" y="355612"/>
          <a:ext cx="226949" cy="22694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EF9A45-3051-4B42-8F0C-DE16757B6B17}">
      <dsp:nvSpPr>
        <dsp:cNvPr id="0" name=""/>
        <dsp:cNvSpPr/>
      </dsp:nvSpPr>
      <dsp:spPr>
        <a:xfrm>
          <a:off x="72310" y="380824"/>
          <a:ext cx="176524" cy="1765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41F56-D1DE-42CE-8A39-D60F0005353D}">
      <dsp:nvSpPr>
        <dsp:cNvPr id="0" name=""/>
        <dsp:cNvSpPr/>
      </dsp:nvSpPr>
      <dsp:spPr>
        <a:xfrm>
          <a:off x="321049" y="629564"/>
          <a:ext cx="3067207" cy="913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B00057-4AAA-4C21-94AA-82AB82DA727F}">
      <dsp:nvSpPr>
        <dsp:cNvPr id="0" name=""/>
        <dsp:cNvSpPr/>
      </dsp:nvSpPr>
      <dsp:spPr>
        <a:xfrm>
          <a:off x="321049" y="308609"/>
          <a:ext cx="3067207" cy="320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300" b="1" kern="1200">
              <a:latin typeface="Arial"/>
            </a:rPr>
            <a:t> O que é modelagem?</a:t>
          </a:r>
          <a:endParaRPr lang="pt-BR" sz="1300" b="1" kern="1200"/>
        </a:p>
      </dsp:txBody>
      <dsp:txXfrm>
        <a:off x="321049" y="308609"/>
        <a:ext cx="3067207" cy="320954"/>
      </dsp:txXfrm>
    </dsp:sp>
    <dsp:sp modelId="{AC956DE1-7691-4720-A44D-78124E93B7ED}">
      <dsp:nvSpPr>
        <dsp:cNvPr id="0" name=""/>
        <dsp:cNvSpPr/>
      </dsp:nvSpPr>
      <dsp:spPr>
        <a:xfrm>
          <a:off x="160572" y="629564"/>
          <a:ext cx="0" cy="9134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CBC0C-BFF6-45EF-89C8-110E5A3EC385}">
      <dsp:nvSpPr>
        <dsp:cNvPr id="0" name=""/>
        <dsp:cNvSpPr/>
      </dsp:nvSpPr>
      <dsp:spPr>
        <a:xfrm>
          <a:off x="131686" y="1514164"/>
          <a:ext cx="57771" cy="577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CC9D3C-B657-482D-B1D3-99B3C3ACE28C}">
      <dsp:nvSpPr>
        <dsp:cNvPr id="0" name=""/>
        <dsp:cNvSpPr/>
      </dsp:nvSpPr>
      <dsp:spPr>
        <a:xfrm rot="18900000">
          <a:off x="1887577" y="2503538"/>
          <a:ext cx="226949" cy="22694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18D45B-B213-494D-AFBC-BDADDC2685DB}">
      <dsp:nvSpPr>
        <dsp:cNvPr id="0" name=""/>
        <dsp:cNvSpPr/>
      </dsp:nvSpPr>
      <dsp:spPr>
        <a:xfrm>
          <a:off x="1912789" y="2528750"/>
          <a:ext cx="176524" cy="1765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E97D0-C548-48B6-B9DA-5C752D41400D}">
      <dsp:nvSpPr>
        <dsp:cNvPr id="0" name=""/>
        <dsp:cNvSpPr/>
      </dsp:nvSpPr>
      <dsp:spPr>
        <a:xfrm>
          <a:off x="2161529" y="1543049"/>
          <a:ext cx="3067207" cy="913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B54DD2-4AA7-4F11-94A4-9DD9D7BABF74}">
      <dsp:nvSpPr>
        <dsp:cNvPr id="0" name=""/>
        <dsp:cNvSpPr/>
      </dsp:nvSpPr>
      <dsp:spPr>
        <a:xfrm>
          <a:off x="2161529" y="2456535"/>
          <a:ext cx="3067207" cy="320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300" b="1" kern="1200">
              <a:latin typeface="Arial"/>
            </a:rPr>
            <a:t> Primeiro contato com modelagem de dados</a:t>
          </a:r>
        </a:p>
      </dsp:txBody>
      <dsp:txXfrm>
        <a:off x="2161529" y="2456535"/>
        <a:ext cx="3067207" cy="320954"/>
      </dsp:txXfrm>
    </dsp:sp>
    <dsp:sp modelId="{B71A846B-A183-4009-9341-17348350307A}">
      <dsp:nvSpPr>
        <dsp:cNvPr id="0" name=""/>
        <dsp:cNvSpPr/>
      </dsp:nvSpPr>
      <dsp:spPr>
        <a:xfrm>
          <a:off x="2001052" y="1543049"/>
          <a:ext cx="0" cy="9134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6839F4-D1F4-4620-86FD-FB8CA57E7935}">
      <dsp:nvSpPr>
        <dsp:cNvPr id="0" name=""/>
        <dsp:cNvSpPr/>
      </dsp:nvSpPr>
      <dsp:spPr>
        <a:xfrm>
          <a:off x="1972166" y="1514164"/>
          <a:ext cx="57771" cy="577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E997030-1591-4456-ACB4-ADDB52887EE5}">
      <dsp:nvSpPr>
        <dsp:cNvPr id="0" name=""/>
        <dsp:cNvSpPr/>
      </dsp:nvSpPr>
      <dsp:spPr>
        <a:xfrm rot="8100000">
          <a:off x="3728057" y="355612"/>
          <a:ext cx="226949" cy="22694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008B41C-0278-4B1C-9B87-AD210ECDDC17}">
      <dsp:nvSpPr>
        <dsp:cNvPr id="0" name=""/>
        <dsp:cNvSpPr/>
      </dsp:nvSpPr>
      <dsp:spPr>
        <a:xfrm>
          <a:off x="3753269" y="380824"/>
          <a:ext cx="176524" cy="1765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34629-C061-43E2-BC55-FC5239443A81}">
      <dsp:nvSpPr>
        <dsp:cNvPr id="0" name=""/>
        <dsp:cNvSpPr/>
      </dsp:nvSpPr>
      <dsp:spPr>
        <a:xfrm>
          <a:off x="4002009" y="629564"/>
          <a:ext cx="3067207" cy="913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29839-385C-489E-9661-624D72080926}">
      <dsp:nvSpPr>
        <dsp:cNvPr id="0" name=""/>
        <dsp:cNvSpPr/>
      </dsp:nvSpPr>
      <dsp:spPr>
        <a:xfrm>
          <a:off x="4002009" y="308609"/>
          <a:ext cx="3067207" cy="320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300" b="1" kern="1200">
              <a:latin typeface="Arial"/>
            </a:rPr>
            <a:t> O que SQL e comandos básicos</a:t>
          </a:r>
        </a:p>
      </dsp:txBody>
      <dsp:txXfrm>
        <a:off x="4002009" y="308609"/>
        <a:ext cx="3067207" cy="320954"/>
      </dsp:txXfrm>
    </dsp:sp>
    <dsp:sp modelId="{52280603-14D9-4310-AE69-91A38DFA34F1}">
      <dsp:nvSpPr>
        <dsp:cNvPr id="0" name=""/>
        <dsp:cNvSpPr/>
      </dsp:nvSpPr>
      <dsp:spPr>
        <a:xfrm>
          <a:off x="3841532" y="629564"/>
          <a:ext cx="0" cy="9134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E0B97-39F3-4827-B2B2-5A824FB51610}">
      <dsp:nvSpPr>
        <dsp:cNvPr id="0" name=""/>
        <dsp:cNvSpPr/>
      </dsp:nvSpPr>
      <dsp:spPr>
        <a:xfrm>
          <a:off x="3812646" y="1514164"/>
          <a:ext cx="57771" cy="577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AA108-4A57-4247-A978-FA5C3675FE6A}">
      <dsp:nvSpPr>
        <dsp:cNvPr id="0" name=""/>
        <dsp:cNvSpPr/>
      </dsp:nvSpPr>
      <dsp:spPr>
        <a:xfrm>
          <a:off x="4532" y="1305484"/>
          <a:ext cx="1268965" cy="10466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>
              <a:latin typeface="Arial"/>
            </a:rPr>
            <a:t>Delimitando o contexto dos dados</a:t>
          </a:r>
          <a:endParaRPr lang="pt-BR" sz="1200" kern="1200"/>
        </a:p>
      </dsp:txBody>
      <dsp:txXfrm>
        <a:off x="28618" y="1329570"/>
        <a:ext cx="1220793" cy="774180"/>
      </dsp:txXfrm>
    </dsp:sp>
    <dsp:sp modelId="{56B6F40C-E7D4-46D9-AE00-55A5546C9F1B}">
      <dsp:nvSpPr>
        <dsp:cNvPr id="0" name=""/>
        <dsp:cNvSpPr/>
      </dsp:nvSpPr>
      <dsp:spPr>
        <a:xfrm>
          <a:off x="726558" y="1586729"/>
          <a:ext cx="1352204" cy="1352204"/>
        </a:xfrm>
        <a:prstGeom prst="leftCircularArrow">
          <a:avLst>
            <a:gd name="adj1" fmla="val 2808"/>
            <a:gd name="adj2" fmla="val 342700"/>
            <a:gd name="adj3" fmla="val 2118211"/>
            <a:gd name="adj4" fmla="val 9024489"/>
            <a:gd name="adj5" fmla="val 327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5F8B16-CEF0-4A50-9950-3A401519A8B6}">
      <dsp:nvSpPr>
        <dsp:cNvPr id="0" name=""/>
        <dsp:cNvSpPr/>
      </dsp:nvSpPr>
      <dsp:spPr>
        <a:xfrm>
          <a:off x="286524" y="2127837"/>
          <a:ext cx="1127968" cy="4485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Arial"/>
            </a:rPr>
            <a:t> </a:t>
          </a:r>
          <a:r>
            <a:rPr lang="pt-BR" sz="1500" kern="1200" err="1">
              <a:latin typeface="Arial"/>
            </a:rPr>
            <a:t>Mini-mundo</a:t>
          </a:r>
          <a:endParaRPr lang="pt-BR" sz="1500" kern="1200"/>
        </a:p>
      </dsp:txBody>
      <dsp:txXfrm>
        <a:off x="299662" y="2140975"/>
        <a:ext cx="1101692" cy="422280"/>
      </dsp:txXfrm>
    </dsp:sp>
    <dsp:sp modelId="{16CDAEAD-A322-4A65-BA33-A2D7B18EF6BE}">
      <dsp:nvSpPr>
        <dsp:cNvPr id="0" name=""/>
        <dsp:cNvSpPr/>
      </dsp:nvSpPr>
      <dsp:spPr>
        <a:xfrm>
          <a:off x="1595272" y="1305484"/>
          <a:ext cx="1268965" cy="10466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>
              <a:latin typeface="Arial"/>
            </a:rPr>
            <a:t> Requisitos para criação do modelo</a:t>
          </a:r>
          <a:endParaRPr lang="pt-BR" sz="1200" kern="1200"/>
        </a:p>
      </dsp:txBody>
      <dsp:txXfrm>
        <a:off x="1619358" y="1553848"/>
        <a:ext cx="1220793" cy="774180"/>
      </dsp:txXfrm>
    </dsp:sp>
    <dsp:sp modelId="{61F54042-6EBB-4017-BF39-EA1DFB27A06C}">
      <dsp:nvSpPr>
        <dsp:cNvPr id="0" name=""/>
        <dsp:cNvSpPr/>
      </dsp:nvSpPr>
      <dsp:spPr>
        <a:xfrm>
          <a:off x="2306724" y="677628"/>
          <a:ext cx="1514350" cy="1514350"/>
        </a:xfrm>
        <a:prstGeom prst="circularArrow">
          <a:avLst>
            <a:gd name="adj1" fmla="val 2507"/>
            <a:gd name="adj2" fmla="val 303872"/>
            <a:gd name="adj3" fmla="val 19520617"/>
            <a:gd name="adj4" fmla="val 12575511"/>
            <a:gd name="adj5" fmla="val 292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B1A9FB-A4B6-4EB5-9138-368167952120}">
      <dsp:nvSpPr>
        <dsp:cNvPr id="0" name=""/>
        <dsp:cNvSpPr/>
      </dsp:nvSpPr>
      <dsp:spPr>
        <a:xfrm>
          <a:off x="1877265" y="1081206"/>
          <a:ext cx="1127968" cy="4485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Arial"/>
            </a:rPr>
            <a:t> Alto nível</a:t>
          </a:r>
          <a:endParaRPr lang="pt-BR" sz="1500" kern="1200"/>
        </a:p>
      </dsp:txBody>
      <dsp:txXfrm>
        <a:off x="1890403" y="1094344"/>
        <a:ext cx="1101692" cy="422280"/>
      </dsp:txXfrm>
    </dsp:sp>
    <dsp:sp modelId="{587E7348-A3CB-451B-874C-1DE174BFFB31}">
      <dsp:nvSpPr>
        <dsp:cNvPr id="0" name=""/>
        <dsp:cNvSpPr/>
      </dsp:nvSpPr>
      <dsp:spPr>
        <a:xfrm>
          <a:off x="3186013" y="1305484"/>
          <a:ext cx="1268965" cy="10466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>
              <a:latin typeface="Arial"/>
            </a:rPr>
            <a:t> Definindo estrutura relacional</a:t>
          </a:r>
          <a:endParaRPr lang="pt-BR" sz="1200" kern="1200"/>
        </a:p>
      </dsp:txBody>
      <dsp:txXfrm>
        <a:off x="3210099" y="1329570"/>
        <a:ext cx="1220793" cy="774180"/>
      </dsp:txXfrm>
    </dsp:sp>
    <dsp:sp modelId="{180C0A62-69DB-4AFC-9EDD-269CBF867F1E}">
      <dsp:nvSpPr>
        <dsp:cNvPr id="0" name=""/>
        <dsp:cNvSpPr/>
      </dsp:nvSpPr>
      <dsp:spPr>
        <a:xfrm>
          <a:off x="3908040" y="1586729"/>
          <a:ext cx="1352204" cy="1352204"/>
        </a:xfrm>
        <a:prstGeom prst="leftCircularArrow">
          <a:avLst>
            <a:gd name="adj1" fmla="val 2808"/>
            <a:gd name="adj2" fmla="val 342700"/>
            <a:gd name="adj3" fmla="val 2118211"/>
            <a:gd name="adj4" fmla="val 9024489"/>
            <a:gd name="adj5" fmla="val 327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EF6550-BD92-4F24-9039-8926E8497C48}">
      <dsp:nvSpPr>
        <dsp:cNvPr id="0" name=""/>
        <dsp:cNvSpPr/>
      </dsp:nvSpPr>
      <dsp:spPr>
        <a:xfrm>
          <a:off x="3468006" y="2127837"/>
          <a:ext cx="1127968" cy="4485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Arial"/>
            </a:rPr>
            <a:t> Esquema</a:t>
          </a:r>
          <a:endParaRPr lang="pt-BR" sz="1500" kern="1200"/>
        </a:p>
      </dsp:txBody>
      <dsp:txXfrm>
        <a:off x="3481144" y="2140975"/>
        <a:ext cx="1101692" cy="422280"/>
      </dsp:txXfrm>
    </dsp:sp>
    <dsp:sp modelId="{1B2065F6-AB48-4A60-B1D5-A4CF732B9D3E}">
      <dsp:nvSpPr>
        <dsp:cNvPr id="0" name=""/>
        <dsp:cNvSpPr/>
      </dsp:nvSpPr>
      <dsp:spPr>
        <a:xfrm>
          <a:off x="4776754" y="1305484"/>
          <a:ext cx="1268965" cy="10466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>
              <a:latin typeface="Arial"/>
            </a:rPr>
            <a:t>Implementando -  criando o DB.</a:t>
          </a:r>
        </a:p>
      </dsp:txBody>
      <dsp:txXfrm>
        <a:off x="4800840" y="1553848"/>
        <a:ext cx="1220793" cy="774180"/>
      </dsp:txXfrm>
    </dsp:sp>
    <dsp:sp modelId="{64D903CD-3889-404C-B34E-5CD9E6009B2B}">
      <dsp:nvSpPr>
        <dsp:cNvPr id="0" name=""/>
        <dsp:cNvSpPr/>
      </dsp:nvSpPr>
      <dsp:spPr>
        <a:xfrm>
          <a:off x="5058746" y="1081206"/>
          <a:ext cx="1127968" cy="4485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Arial"/>
            </a:rPr>
            <a:t> SGBD</a:t>
          </a:r>
        </a:p>
      </dsp:txBody>
      <dsp:txXfrm>
        <a:off x="5071884" y="1094344"/>
        <a:ext cx="1101692" cy="422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16295da5bc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116295da5bc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61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09ffa863cd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109ffa863cd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8304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09ffa863cd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109ffa863cd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064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62891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41759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9876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1499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7774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67954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9141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97645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51973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36665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99814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4891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25343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16595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368255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74022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Em resumo, uma transação é um programa em execução ou processo em m </a:t>
            </a:r>
            <a:r>
              <a:rPr lang="pt-BR" err="1"/>
              <a:t>bd</a:t>
            </a:r>
            <a:r>
              <a:rPr lang="pt-BR"/>
              <a:t> que inclua leitura ou atualização dos dados.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8322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16295da5bc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116295da5bc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38500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4617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109ffa863cd_0_28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109ffa863cd_0_2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g109ffa863cd_0_2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09ffa863cd_0_28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09ffa863cd_0_24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g109ffa863cd_0_24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" name="Google Shape;20;g109ffa863cd_0_2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109ffa863cd_0_24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g109ffa863cd_0_2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09ffa863cd_0_2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109ffa863cd_0_2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g109ffa863cd_0_2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109ffa863cd_0_2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109ffa863cd_0_2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g109ffa863cd_0_25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g109ffa863cd_0_2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109ffa863cd_0_26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g109ffa863cd_0_26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g109ffa863cd_0_2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109ffa863cd_0_2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g109ffa863cd_0_26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09ffa863cd_0_27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109ffa863cd_0_27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g109ffa863cd_0_27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g109ffa863cd_0_27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g109ffa863cd_0_2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09ffa863cd_0_27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g109ffa863cd_0_27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09ffa863cd_0_27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g109ffa863cd_0_27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g109ffa863cd_0_27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09ffa863cd_0_2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109ffa863cd_0_2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g109ffa863cd_0_2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  <p:pic>
        <p:nvPicPr>
          <p:cNvPr id="3074" name="Picture 2" descr="logo-senac – AVMB – Soluções em TI">
            <a:extLst>
              <a:ext uri="{FF2B5EF4-FFF2-40B4-BE49-F238E27FC236}">
                <a16:creationId xmlns:a16="http://schemas.microsoft.com/office/drawing/2014/main" id="{E900AF32-C399-4852-E16E-9D084141F6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594" y="80525"/>
            <a:ext cx="1235250" cy="4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3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16295da5bc_1_75"/>
          <p:cNvSpPr txBox="1"/>
          <p:nvPr/>
        </p:nvSpPr>
        <p:spPr>
          <a:xfrm>
            <a:off x="565523" y="870463"/>
            <a:ext cx="74103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2400" b="0" i="0" u="none" strike="noStrike" cap="none" dirty="0">
              <a:solidFill>
                <a:srgbClr val="EA4E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g116295da5bc_1_75"/>
          <p:cNvSpPr txBox="1"/>
          <p:nvPr/>
        </p:nvSpPr>
        <p:spPr>
          <a:xfrm>
            <a:off x="565525" y="1785563"/>
            <a:ext cx="74103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Introdução</a:t>
            </a:r>
            <a:r>
              <a:rPr lang="en-US" sz="4000" b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 à </a:t>
            </a:r>
            <a:r>
              <a:rPr lang="en-US" sz="4000" b="1" err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Modelagem</a:t>
            </a:r>
            <a:r>
              <a:rPr lang="en-US" sz="4000" b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 de Banco de Dados e SQL</a:t>
            </a:r>
            <a:endParaRPr lang="en-US" sz="4000" b="1" i="0" u="none" strike="noStrike" cap="none">
              <a:solidFill>
                <a:srgbClr val="EA4E6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26" name="Google Shape;226;g116295da5bc_1_7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64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9ffa863cd_0_328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Conversa</a:t>
            </a:r>
            <a:endParaRPr lang="en-US" sz="4000" b="1" i="0" u="none" strike="noStrike" cap="none">
              <a:solidFill>
                <a:srgbClr val="EA4E6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05" name="Google Shape;205;g109ffa863cd_0_3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</a:t>
            </a:fld>
            <a:r>
              <a:rPr lang="en-US"/>
              <a:t>]</a:t>
            </a:r>
            <a:endParaRPr/>
          </a:p>
        </p:txBody>
      </p:sp>
      <p:graphicFrame>
        <p:nvGraphicFramePr>
          <p:cNvPr id="4" name="Diagrama 12">
            <a:extLst>
              <a:ext uri="{FF2B5EF4-FFF2-40B4-BE49-F238E27FC236}">
                <a16:creationId xmlns:a16="http://schemas.microsoft.com/office/drawing/2014/main" id="{C89E0CA1-15B9-EA1A-ECF9-8F6ADC7AED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139703"/>
              </p:ext>
            </p:extLst>
          </p:nvPr>
        </p:nvGraphicFramePr>
        <p:xfrm>
          <a:off x="1079501" y="1568450"/>
          <a:ext cx="7376581" cy="308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920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9ffa863cd_0_328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Por que </a:t>
            </a:r>
            <a:r>
              <a:rPr lang="en-US" sz="4000" b="1" err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modelar</a:t>
            </a:r>
            <a:r>
              <a:rPr lang="en-US" sz="4000" b="1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?</a:t>
            </a:r>
            <a:endParaRPr lang="en-US" sz="4000" b="1" i="0" u="none" strike="noStrike" cap="none">
              <a:solidFill>
                <a:srgbClr val="EA4E6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05" name="Google Shape;205;g109ffa863cd_0_3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</a:t>
            </a:fld>
            <a:r>
              <a:rPr lang="en-US"/>
              <a:t>]</a:t>
            </a:r>
            <a:endParaRPr/>
          </a:p>
        </p:txBody>
      </p:sp>
      <p:pic>
        <p:nvPicPr>
          <p:cNvPr id="57" name="Gráfico 4">
            <a:extLst>
              <a:ext uri="{FF2B5EF4-FFF2-40B4-BE49-F238E27FC236}">
                <a16:creationId xmlns:a16="http://schemas.microsoft.com/office/drawing/2014/main" id="{0CD4BDB7-40C2-9175-E362-01203C6F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5335" y="2210520"/>
            <a:ext cx="4022066" cy="4043632"/>
          </a:xfrm>
          <a:prstGeom prst="rect">
            <a:avLst/>
          </a:prstGeom>
        </p:spPr>
      </p:pic>
      <p:pic>
        <p:nvPicPr>
          <p:cNvPr id="58" name="Gráfico 5" descr="Laptop com telefone e calculadora">
            <a:extLst>
              <a:ext uri="{FF2B5EF4-FFF2-40B4-BE49-F238E27FC236}">
                <a16:creationId xmlns:a16="http://schemas.microsoft.com/office/drawing/2014/main" id="{85204300-AD96-1DC4-C9F3-C5ACD4A22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184" y="3278038"/>
            <a:ext cx="2016425" cy="2016425"/>
          </a:xfrm>
          <a:prstGeom prst="rect">
            <a:avLst/>
          </a:prstGeom>
        </p:spPr>
      </p:pic>
      <p:pic>
        <p:nvPicPr>
          <p:cNvPr id="59" name="Gráfico 10" descr="Um ônibus escolar">
            <a:extLst>
              <a:ext uri="{FF2B5EF4-FFF2-40B4-BE49-F238E27FC236}">
                <a16:creationId xmlns:a16="http://schemas.microsoft.com/office/drawing/2014/main" id="{0B8C57B7-D93D-8A1C-CC58-DF9D4D32C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29514" y="3838754"/>
            <a:ext cx="1520406" cy="1520406"/>
          </a:xfrm>
          <a:prstGeom prst="rect">
            <a:avLst/>
          </a:prstGeom>
        </p:spPr>
      </p:pic>
      <p:pic>
        <p:nvPicPr>
          <p:cNvPr id="60" name="Gráfico 12" descr="Papel gráfico com calculadora, régua, realce e lápis">
            <a:extLst>
              <a:ext uri="{FF2B5EF4-FFF2-40B4-BE49-F238E27FC236}">
                <a16:creationId xmlns:a16="http://schemas.microsoft.com/office/drawing/2014/main" id="{D03E73C2-7A64-14AA-1561-2ACDC6A603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38231" y="1508057"/>
            <a:ext cx="2124255" cy="2124255"/>
          </a:xfrm>
          <a:prstGeom prst="rect">
            <a:avLst/>
          </a:prstGeom>
        </p:spPr>
      </p:pic>
      <p:pic>
        <p:nvPicPr>
          <p:cNvPr id="61" name="Gráfico 13" descr="Uma tesoura com botões">
            <a:extLst>
              <a:ext uri="{FF2B5EF4-FFF2-40B4-BE49-F238E27FC236}">
                <a16:creationId xmlns:a16="http://schemas.microsoft.com/office/drawing/2014/main" id="{18469D9A-ACE3-10ED-6549-BE27A2B8C9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3" y="990691"/>
            <a:ext cx="2555576" cy="2555576"/>
          </a:xfrm>
          <a:prstGeom prst="rect">
            <a:avLst/>
          </a:prstGeom>
        </p:spPr>
      </p:pic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8F39405B-EF80-2713-FF7B-04E94CB90404}"/>
              </a:ext>
            </a:extLst>
          </p:cNvPr>
          <p:cNvSpPr/>
          <p:nvPr/>
        </p:nvSpPr>
        <p:spPr>
          <a:xfrm>
            <a:off x="2366234" y="2130805"/>
            <a:ext cx="2555575" cy="706288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100" b="1">
                <a:latin typeface="Calibri"/>
                <a:cs typeface="Calibri"/>
              </a:rPr>
              <a:t>Construção</a:t>
            </a:r>
          </a:p>
          <a:p>
            <a:pPr algn="ctr"/>
            <a:r>
              <a:rPr lang="pt-BR" sz="2000">
                <a:latin typeface="Calibri"/>
                <a:cs typeface="Calibri"/>
              </a:rPr>
              <a:t>Plantas baixa</a:t>
            </a: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076A22BE-19E0-80E9-0AC3-1A582C5563FE}"/>
              </a:ext>
            </a:extLst>
          </p:cNvPr>
          <p:cNvSpPr/>
          <p:nvPr/>
        </p:nvSpPr>
        <p:spPr>
          <a:xfrm>
            <a:off x="3806366" y="1507387"/>
            <a:ext cx="2879065" cy="702891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100" b="1">
                <a:latin typeface="Calibri"/>
                <a:cs typeface="Calibri"/>
              </a:rPr>
              <a:t>Desenvolvimento</a:t>
            </a:r>
          </a:p>
          <a:p>
            <a:pPr algn="ctr"/>
            <a:r>
              <a:rPr lang="pt-BR" sz="2000" err="1">
                <a:latin typeface="Calibri"/>
                <a:cs typeface="Calibri"/>
              </a:rPr>
              <a:t>Protótiopos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50992D1F-CA17-A654-AEF1-0E75235B4944}"/>
              </a:ext>
            </a:extLst>
          </p:cNvPr>
          <p:cNvSpPr/>
          <p:nvPr/>
        </p:nvSpPr>
        <p:spPr>
          <a:xfrm>
            <a:off x="5859932" y="994793"/>
            <a:ext cx="2674188" cy="66195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100" b="1">
                <a:latin typeface="Calibri"/>
                <a:cs typeface="Calibri"/>
              </a:rPr>
              <a:t>Eletrônicos</a:t>
            </a:r>
            <a:endParaRPr lang="pt-BR" sz="1100">
              <a:latin typeface="Calibri"/>
              <a:cs typeface="Calibri"/>
            </a:endParaRPr>
          </a:p>
          <a:p>
            <a:pPr algn="ctr"/>
            <a:r>
              <a:rPr lang="pt-BR" sz="2000">
                <a:latin typeface="Calibri"/>
                <a:cs typeface="Calibri"/>
              </a:rPr>
              <a:t>Esquema de circuitos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44D7FA3-DE55-CB11-6FB6-BFF017BDE042}"/>
              </a:ext>
            </a:extLst>
          </p:cNvPr>
          <p:cNvSpPr txBox="1"/>
          <p:nvPr/>
        </p:nvSpPr>
        <p:spPr>
          <a:xfrm>
            <a:off x="2925233" y="3158067"/>
            <a:ext cx="379094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000">
                <a:latin typeface="Calibri"/>
                <a:cs typeface="Calibri"/>
              </a:rPr>
              <a:t>Compreensão do sistema</a:t>
            </a:r>
          </a:p>
        </p:txBody>
      </p:sp>
    </p:spTree>
    <p:extLst>
      <p:ext uri="{BB962C8B-B14F-4D97-AF65-F5344CB8AC3E}">
        <p14:creationId xmlns:p14="http://schemas.microsoft.com/office/powerpoint/2010/main" val="243009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426633" y="1524591"/>
            <a:ext cx="112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???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3C242B7-EB7F-2680-CA51-1B1B1E35366F}"/>
              </a:ext>
            </a:extLst>
          </p:cNvPr>
          <p:cNvSpPr/>
          <p:nvPr/>
        </p:nvSpPr>
        <p:spPr>
          <a:xfrm>
            <a:off x="5067301" y="2686050"/>
            <a:ext cx="3312581" cy="518583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Representação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A669901-64EA-D7F0-7D36-26590E048A1A}"/>
              </a:ext>
            </a:extLst>
          </p:cNvPr>
          <p:cNvSpPr/>
          <p:nvPr/>
        </p:nvSpPr>
        <p:spPr>
          <a:xfrm>
            <a:off x="2950633" y="3458633"/>
            <a:ext cx="3312581" cy="518583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Modelo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DCF40A3-40E7-23AD-BDCE-C3D00A1C6CE4}"/>
              </a:ext>
            </a:extLst>
          </p:cNvPr>
          <p:cNvSpPr/>
          <p:nvPr/>
        </p:nvSpPr>
        <p:spPr>
          <a:xfrm>
            <a:off x="4993216" y="4188883"/>
            <a:ext cx="3598331" cy="518583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Referência</a:t>
            </a:r>
          </a:p>
        </p:txBody>
      </p:sp>
      <p:pic>
        <p:nvPicPr>
          <p:cNvPr id="8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A2DC2057-C59B-1A8A-7AD0-60D1D6560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8056814-4144-1BBB-710D-1F9CC2712D01}"/>
              </a:ext>
            </a:extLst>
          </p:cNvPr>
          <p:cNvSpPr/>
          <p:nvPr/>
        </p:nvSpPr>
        <p:spPr>
          <a:xfrm>
            <a:off x="3045883" y="1924049"/>
            <a:ext cx="5418664" cy="5185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ea typeface="Calibri"/>
                <a:cs typeface="Calibri"/>
              </a:rPr>
              <a:t>Modelagem</a:t>
            </a:r>
          </a:p>
        </p:txBody>
      </p:sp>
    </p:spTree>
    <p:extLst>
      <p:ext uri="{BB962C8B-B14F-4D97-AF65-F5344CB8AC3E}">
        <p14:creationId xmlns:p14="http://schemas.microsoft.com/office/powerpoint/2010/main" val="399642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426633" y="1524591"/>
            <a:ext cx="112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???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F85E7E17-7322-6BBD-2B9F-BD8856BDDED3}"/>
              </a:ext>
            </a:extLst>
          </p:cNvPr>
          <p:cNvGrpSpPr/>
          <p:nvPr/>
        </p:nvGrpSpPr>
        <p:grpSpPr>
          <a:xfrm>
            <a:off x="2802466" y="2622549"/>
            <a:ext cx="6021915" cy="1905000"/>
            <a:chOff x="2315633" y="2908299"/>
            <a:chExt cx="6021915" cy="1905000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2CC3E33D-F38D-9877-E470-12CD0FC9E33A}"/>
                </a:ext>
              </a:extLst>
            </p:cNvPr>
            <p:cNvSpPr/>
            <p:nvPr/>
          </p:nvSpPr>
          <p:spPr>
            <a:xfrm>
              <a:off x="2315633" y="3596216"/>
              <a:ext cx="2963331" cy="51858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Computacional</a:t>
              </a:r>
            </a:p>
          </p:txBody>
        </p: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BC317A0C-F61D-70AA-4258-B5B77CC43BFA}"/>
                </a:ext>
              </a:extLst>
            </p:cNvPr>
            <p:cNvSpPr/>
            <p:nvPr/>
          </p:nvSpPr>
          <p:spPr>
            <a:xfrm>
              <a:off x="5374217" y="3606800"/>
              <a:ext cx="2963331" cy="51858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Conceitual</a:t>
              </a:r>
            </a:p>
          </p:txBody>
        </p: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7F95B0CC-6EE9-11D6-A0D3-547887A4A599}"/>
                </a:ext>
              </a:extLst>
            </p:cNvPr>
            <p:cNvSpPr/>
            <p:nvPr/>
          </p:nvSpPr>
          <p:spPr>
            <a:xfrm>
              <a:off x="5374217" y="4294716"/>
              <a:ext cx="2963331" cy="51858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Matemática</a:t>
              </a: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F6B5D0E3-474A-1E98-F01A-E44624A19359}"/>
                </a:ext>
              </a:extLst>
            </p:cNvPr>
            <p:cNvSpPr/>
            <p:nvPr/>
          </p:nvSpPr>
          <p:spPr>
            <a:xfrm>
              <a:off x="2315633" y="4273550"/>
              <a:ext cx="2963331" cy="51858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Processo de negócios</a:t>
              </a:r>
            </a:p>
          </p:txBody>
        </p:sp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FDA391E5-75D8-99CB-230C-3CF839DE6C40}"/>
                </a:ext>
              </a:extLst>
            </p:cNvPr>
            <p:cNvSpPr/>
            <p:nvPr/>
          </p:nvSpPr>
          <p:spPr>
            <a:xfrm>
              <a:off x="2315633" y="2908300"/>
              <a:ext cx="2963331" cy="51858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Software</a:t>
              </a:r>
            </a:p>
          </p:txBody>
        </p:sp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7300389D-E635-3311-42A7-F9CA26621FF3}"/>
                </a:ext>
              </a:extLst>
            </p:cNvPr>
            <p:cNvSpPr/>
            <p:nvPr/>
          </p:nvSpPr>
          <p:spPr>
            <a:xfrm>
              <a:off x="5374217" y="2908299"/>
              <a:ext cx="2963331" cy="51858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Dados</a:t>
              </a:r>
            </a:p>
          </p:txBody>
        </p:sp>
      </p:grpSp>
      <p:pic>
        <p:nvPicPr>
          <p:cNvPr id="15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3867C8CC-04B8-2F53-1F04-8B670CD60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84C1C33A-8522-BF30-DBC2-4EBC291CF660}"/>
              </a:ext>
            </a:extLst>
          </p:cNvPr>
          <p:cNvSpPr/>
          <p:nvPr/>
        </p:nvSpPr>
        <p:spPr>
          <a:xfrm>
            <a:off x="3045883" y="1924049"/>
            <a:ext cx="5418664" cy="5185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ea typeface="Calibri"/>
                <a:cs typeface="Calibri"/>
              </a:rPr>
              <a:t>Modelagem</a:t>
            </a:r>
          </a:p>
        </p:txBody>
      </p:sp>
    </p:spTree>
    <p:extLst>
      <p:ext uri="{BB962C8B-B14F-4D97-AF65-F5344CB8AC3E}">
        <p14:creationId xmlns:p14="http://schemas.microsoft.com/office/powerpoint/2010/main" val="3444363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6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E75CF547-130E-3FAD-09D7-B97A7E7F1282}"/>
              </a:ext>
            </a:extLst>
          </p:cNvPr>
          <p:cNvSpPr txBox="1"/>
          <p:nvPr/>
        </p:nvSpPr>
        <p:spPr>
          <a:xfrm>
            <a:off x="3037832" y="2338299"/>
            <a:ext cx="5427777" cy="222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999"/>
              </a:lnSpc>
              <a:spcBef>
                <a:spcPts val="1000"/>
              </a:spcBef>
            </a:pPr>
            <a:r>
              <a:rPr lang="en-US" sz="2000" err="1"/>
              <a:t>Possui</a:t>
            </a:r>
            <a:r>
              <a:rPr lang="en-US" sz="2000"/>
              <a:t> </a:t>
            </a:r>
            <a:r>
              <a:rPr lang="en-US" sz="2000" err="1"/>
              <a:t>foco</a:t>
            </a:r>
            <a:r>
              <a:rPr lang="en-US" sz="2000"/>
              <a:t> </a:t>
            </a:r>
            <a:r>
              <a:rPr lang="en-US" sz="2000" err="1"/>
              <a:t>na</a:t>
            </a:r>
            <a:r>
              <a:rPr lang="en-US" sz="2000"/>
              <a:t> </a:t>
            </a:r>
            <a:r>
              <a:rPr lang="en-US" sz="2000" err="1"/>
              <a:t>descrição</a:t>
            </a:r>
            <a:r>
              <a:rPr lang="en-US" sz="2000"/>
              <a:t> e </a:t>
            </a:r>
            <a:r>
              <a:rPr lang="en-US" sz="2000" err="1"/>
              <a:t>relacionamento</a:t>
            </a:r>
            <a:r>
              <a:rPr lang="en-US" sz="2000"/>
              <a:t> dos </a:t>
            </a:r>
            <a:r>
              <a:rPr lang="en-US" sz="2000" err="1"/>
              <a:t>elementos</a:t>
            </a:r>
            <a:r>
              <a:rPr lang="en-US" sz="2000"/>
              <a:t> que </a:t>
            </a:r>
            <a:r>
              <a:rPr lang="en-US" sz="2000" err="1"/>
              <a:t>compõem</a:t>
            </a:r>
            <a:r>
              <a:rPr lang="en-US" sz="2000"/>
              <a:t> a </a:t>
            </a:r>
            <a:r>
              <a:rPr lang="en-US" sz="2000" err="1"/>
              <a:t>representação</a:t>
            </a:r>
            <a:r>
              <a:rPr lang="en-US" sz="2000"/>
              <a:t> do </a:t>
            </a:r>
            <a:r>
              <a:rPr lang="en-US" sz="2000" err="1"/>
              <a:t>contexto</a:t>
            </a:r>
            <a:r>
              <a:rPr lang="en-US" sz="2000"/>
              <a:t> (mini-</a:t>
            </a:r>
            <a:r>
              <a:rPr lang="en-US" sz="2000" err="1"/>
              <a:t>mundo</a:t>
            </a:r>
            <a:r>
              <a:rPr lang="en-US" sz="2000"/>
              <a:t>)</a:t>
            </a:r>
            <a:endParaRPr lang="pt-BR"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426633" y="1524591"/>
            <a:ext cx="112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???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5627353-FF56-755F-5805-A60B1C86D670}"/>
              </a:ext>
            </a:extLst>
          </p:cNvPr>
          <p:cNvSpPr/>
          <p:nvPr/>
        </p:nvSpPr>
        <p:spPr>
          <a:xfrm>
            <a:off x="3045883" y="1924049"/>
            <a:ext cx="5418664" cy="5185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ea typeface="Calibri"/>
                <a:cs typeface="Calibri"/>
              </a:rPr>
              <a:t>Modelagem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9" name="Imagem 10" descr="Ícone&#10;&#10;Descrição gerada automaticamente">
            <a:extLst>
              <a:ext uri="{FF2B5EF4-FFF2-40B4-BE49-F238E27FC236}">
                <a16:creationId xmlns:a16="http://schemas.microsoft.com/office/drawing/2014/main" id="{BCF49A1F-E608-C8AE-C8DA-9F32696A8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7513" y="3956829"/>
            <a:ext cx="1966823" cy="110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2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7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E75CF547-130E-3FAD-09D7-B97A7E7F1282}"/>
              </a:ext>
            </a:extLst>
          </p:cNvPr>
          <p:cNvSpPr txBox="1"/>
          <p:nvPr/>
        </p:nvSpPr>
        <p:spPr>
          <a:xfrm>
            <a:off x="3037832" y="2338299"/>
            <a:ext cx="5427777" cy="222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999"/>
              </a:lnSpc>
              <a:spcBef>
                <a:spcPts val="1000"/>
              </a:spcBef>
            </a:pPr>
            <a:r>
              <a:rPr lang="en-US" sz="2000" err="1"/>
              <a:t>Possui</a:t>
            </a:r>
            <a:r>
              <a:rPr lang="en-US" sz="2000"/>
              <a:t> </a:t>
            </a:r>
            <a:r>
              <a:rPr lang="en-US" sz="2000" err="1"/>
              <a:t>foco</a:t>
            </a:r>
            <a:r>
              <a:rPr lang="en-US" sz="2000"/>
              <a:t> </a:t>
            </a:r>
            <a:r>
              <a:rPr lang="en-US" sz="2000" err="1"/>
              <a:t>na</a:t>
            </a:r>
            <a:r>
              <a:rPr lang="en-US" sz="2000"/>
              <a:t> </a:t>
            </a:r>
            <a:r>
              <a:rPr lang="en-US" sz="2000" err="1"/>
              <a:t>descrição</a:t>
            </a:r>
            <a:r>
              <a:rPr lang="en-US" sz="2000"/>
              <a:t> e </a:t>
            </a:r>
            <a:r>
              <a:rPr lang="en-US" sz="2000" err="1"/>
              <a:t>relacionamento</a:t>
            </a:r>
            <a:r>
              <a:rPr lang="en-US" sz="2000"/>
              <a:t> dos </a:t>
            </a:r>
            <a:r>
              <a:rPr lang="en-US" sz="2000" err="1"/>
              <a:t>elementos</a:t>
            </a:r>
            <a:r>
              <a:rPr lang="en-US" sz="2000"/>
              <a:t> que </a:t>
            </a:r>
            <a:r>
              <a:rPr lang="en-US" sz="2000" err="1"/>
              <a:t>compõem</a:t>
            </a:r>
            <a:r>
              <a:rPr lang="en-US" sz="2000"/>
              <a:t> a </a:t>
            </a:r>
            <a:r>
              <a:rPr lang="en-US" sz="2000" err="1"/>
              <a:t>representação</a:t>
            </a:r>
            <a:r>
              <a:rPr lang="en-US" sz="2000"/>
              <a:t> do </a:t>
            </a:r>
            <a:r>
              <a:rPr lang="en-US" sz="2000" err="1"/>
              <a:t>contexto</a:t>
            </a:r>
            <a:r>
              <a:rPr lang="en-US" sz="2000"/>
              <a:t> (mini-</a:t>
            </a:r>
            <a:r>
              <a:rPr lang="en-US" sz="2000" err="1"/>
              <a:t>mundo</a:t>
            </a:r>
            <a:r>
              <a:rPr lang="en-US" sz="2000"/>
              <a:t>)</a:t>
            </a:r>
            <a:endParaRPr lang="pt-BR"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426633" y="1524591"/>
            <a:ext cx="112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???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9" name="Imagem 10" descr="Ícone&#10;&#10;Descrição gerada automaticamente">
            <a:extLst>
              <a:ext uri="{FF2B5EF4-FFF2-40B4-BE49-F238E27FC236}">
                <a16:creationId xmlns:a16="http://schemas.microsoft.com/office/drawing/2014/main" id="{BCF49A1F-E608-C8AE-C8DA-9F32696A8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7513" y="3956829"/>
            <a:ext cx="1966823" cy="1100947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9DF01EDE-FEF3-FF3A-5AA7-266E923B1869}"/>
              </a:ext>
            </a:extLst>
          </p:cNvPr>
          <p:cNvGrpSpPr/>
          <p:nvPr/>
        </p:nvGrpSpPr>
        <p:grpSpPr>
          <a:xfrm>
            <a:off x="4513772" y="4490530"/>
            <a:ext cx="3946583" cy="485235"/>
            <a:chOff x="4513772" y="4585780"/>
            <a:chExt cx="3946583" cy="485235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F3E2D170-722A-F8FD-463A-005A233625BB}"/>
                </a:ext>
              </a:extLst>
            </p:cNvPr>
            <p:cNvSpPr/>
            <p:nvPr/>
          </p:nvSpPr>
          <p:spPr>
            <a:xfrm>
              <a:off x="4513772" y="4605426"/>
              <a:ext cx="1186131" cy="4528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>
                  <a:cs typeface="Arial"/>
                </a:rPr>
                <a:t>Conceitual</a:t>
              </a:r>
              <a:endParaRPr lang="pt-BR"/>
            </a:p>
          </p:txBody>
        </p: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227BC641-CC97-21FD-DBDE-A6D77D14F31C}"/>
                </a:ext>
              </a:extLst>
            </p:cNvPr>
            <p:cNvSpPr/>
            <p:nvPr/>
          </p:nvSpPr>
          <p:spPr>
            <a:xfrm>
              <a:off x="7274224" y="4605426"/>
              <a:ext cx="1186131" cy="4528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Físico</a:t>
              </a:r>
              <a:endParaRPr lang="pt-BR"/>
            </a:p>
          </p:txBody>
        </p:sp>
        <p:sp>
          <p:nvSpPr>
            <p:cNvPr id="8" name="Seta: da Esquerda para a Direita 7">
              <a:extLst>
                <a:ext uri="{FF2B5EF4-FFF2-40B4-BE49-F238E27FC236}">
                  <a16:creationId xmlns:a16="http://schemas.microsoft.com/office/drawing/2014/main" id="{33FFD95E-7AEB-C386-F24C-540F4EB382D3}"/>
                </a:ext>
              </a:extLst>
            </p:cNvPr>
            <p:cNvSpPr/>
            <p:nvPr/>
          </p:nvSpPr>
          <p:spPr>
            <a:xfrm>
              <a:off x="5885996" y="4585780"/>
              <a:ext cx="1218481" cy="485235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7FB8A9C-5F7A-807E-BEA9-178F29F7DF63}"/>
              </a:ext>
            </a:extLst>
          </p:cNvPr>
          <p:cNvSpPr/>
          <p:nvPr/>
        </p:nvSpPr>
        <p:spPr>
          <a:xfrm>
            <a:off x="3045883" y="1924049"/>
            <a:ext cx="5418664" cy="5185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ea typeface="Calibri"/>
                <a:cs typeface="Calibri"/>
              </a:rPr>
              <a:t>Modelagem</a:t>
            </a:r>
          </a:p>
        </p:txBody>
      </p:sp>
    </p:spTree>
    <p:extLst>
      <p:ext uri="{BB962C8B-B14F-4D97-AF65-F5344CB8AC3E}">
        <p14:creationId xmlns:p14="http://schemas.microsoft.com/office/powerpoint/2010/main" val="269271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8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426633" y="1524591"/>
            <a:ext cx="112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???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graphicFrame>
        <p:nvGraphicFramePr>
          <p:cNvPr id="13" name="Diagrama 13">
            <a:extLst>
              <a:ext uri="{FF2B5EF4-FFF2-40B4-BE49-F238E27FC236}">
                <a16:creationId xmlns:a16="http://schemas.microsoft.com/office/drawing/2014/main" id="{A9EA84F0-EB0E-BD79-4A7A-D134715CFF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963416"/>
              </p:ext>
            </p:extLst>
          </p:nvPr>
        </p:nvGraphicFramePr>
        <p:xfrm>
          <a:off x="2635251" y="1430866"/>
          <a:ext cx="6191248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09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9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 o esquema?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68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10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 o esquema?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sp>
        <p:nvSpPr>
          <p:cNvPr id="30" name="Google Shape;231;g116d3f5ae16_1_0">
            <a:extLst>
              <a:ext uri="{FF2B5EF4-FFF2-40B4-BE49-F238E27FC236}">
                <a16:creationId xmlns:a16="http://schemas.microsoft.com/office/drawing/2014/main" id="{2D9CA1FC-99C5-C12B-4A84-F51A1D83AC40}"/>
              </a:ext>
            </a:extLst>
          </p:cNvPr>
          <p:cNvSpPr txBox="1"/>
          <p:nvPr/>
        </p:nvSpPr>
        <p:spPr>
          <a:xfrm>
            <a:off x="3037832" y="2338299"/>
            <a:ext cx="5427777" cy="222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err="1">
                <a:latin typeface="Calibri"/>
                <a:cs typeface="Calibri"/>
              </a:rPr>
              <a:t>Modelos</a:t>
            </a:r>
            <a:r>
              <a:rPr lang="en-US" sz="2400">
                <a:latin typeface="Calibri"/>
                <a:cs typeface="Calibri"/>
              </a:rPr>
              <a:t> de alto </a:t>
            </a:r>
            <a:r>
              <a:rPr lang="en-US" sz="2400" err="1">
                <a:latin typeface="Calibri"/>
                <a:cs typeface="Calibri"/>
              </a:rPr>
              <a:t>nível</a:t>
            </a:r>
            <a:r>
              <a:rPr lang="en-US" sz="2400">
                <a:latin typeface="Calibri"/>
                <a:cs typeface="Calibri"/>
              </a:rPr>
              <a:t>: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latin typeface="Calibri"/>
                <a:cs typeface="Calibri"/>
              </a:rPr>
              <a:t>Entidade-Relacionamento</a:t>
            </a:r>
            <a:endParaRPr lang="en-US" sz="2400"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>
                <a:latin typeface="Calibri"/>
                <a:cs typeface="Calibri"/>
              </a:rPr>
              <a:t>UML (Unified Modeling Language)</a:t>
            </a:r>
          </a:p>
        </p:txBody>
      </p:sp>
      <p:sp>
        <p:nvSpPr>
          <p:cNvPr id="2" name="Balão de Fala: Retângulo com Cantos Arredondados 1">
            <a:extLst>
              <a:ext uri="{FF2B5EF4-FFF2-40B4-BE49-F238E27FC236}">
                <a16:creationId xmlns:a16="http://schemas.microsoft.com/office/drawing/2014/main" id="{0BE1D88B-DBEC-7561-DD66-BFDDEC17FBF6}"/>
              </a:ext>
            </a:extLst>
          </p:cNvPr>
          <p:cNvSpPr/>
          <p:nvPr/>
        </p:nvSpPr>
        <p:spPr>
          <a:xfrm>
            <a:off x="4210050" y="1916175"/>
            <a:ext cx="2857498" cy="656166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Facilita a compreensão do contexto dos dados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45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7" descr="Diagrama&#10;&#10;Descrição gerada automaticamente">
            <a:extLst>
              <a:ext uri="{FF2B5EF4-FFF2-40B4-BE49-F238E27FC236}">
                <a16:creationId xmlns:a16="http://schemas.microsoft.com/office/drawing/2014/main" id="{FFC2B05E-5E79-EEFC-C11C-31FA5530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817" y="2514916"/>
            <a:ext cx="2118783" cy="2590168"/>
          </a:xfrm>
          <a:prstGeom prst="rect">
            <a:avLst/>
          </a:prstGeom>
        </p:spPr>
      </p:pic>
      <p:sp>
        <p:nvSpPr>
          <p:cNvPr id="10" name="Seta: Curva para Baixo 9">
            <a:extLst>
              <a:ext uri="{FF2B5EF4-FFF2-40B4-BE49-F238E27FC236}">
                <a16:creationId xmlns:a16="http://schemas.microsoft.com/office/drawing/2014/main" id="{BDD2853F-B3D1-2DD6-1A04-ADB364700C80}"/>
              </a:ext>
            </a:extLst>
          </p:cNvPr>
          <p:cNvSpPr/>
          <p:nvPr/>
        </p:nvSpPr>
        <p:spPr>
          <a:xfrm rot="-1980000">
            <a:off x="5649059" y="3645418"/>
            <a:ext cx="1439332" cy="4656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11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 o esquema?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sp>
        <p:nvSpPr>
          <p:cNvPr id="30" name="Google Shape;231;g116d3f5ae16_1_0">
            <a:extLst>
              <a:ext uri="{FF2B5EF4-FFF2-40B4-BE49-F238E27FC236}">
                <a16:creationId xmlns:a16="http://schemas.microsoft.com/office/drawing/2014/main" id="{2D9CA1FC-99C5-C12B-4A84-F51A1D83AC40}"/>
              </a:ext>
            </a:extLst>
          </p:cNvPr>
          <p:cNvSpPr txBox="1"/>
          <p:nvPr/>
        </p:nvSpPr>
        <p:spPr>
          <a:xfrm>
            <a:off x="3037832" y="2338299"/>
            <a:ext cx="5427777" cy="222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err="1">
                <a:latin typeface="Calibri"/>
                <a:cs typeface="Calibri"/>
              </a:rPr>
              <a:t>Modelos</a:t>
            </a:r>
            <a:r>
              <a:rPr lang="en-US" sz="2400">
                <a:latin typeface="Calibri"/>
                <a:cs typeface="Calibri"/>
              </a:rPr>
              <a:t> de alto </a:t>
            </a:r>
            <a:r>
              <a:rPr lang="en-US" sz="2400" err="1">
                <a:latin typeface="Calibri"/>
                <a:cs typeface="Calibri"/>
              </a:rPr>
              <a:t>nível</a:t>
            </a:r>
            <a:r>
              <a:rPr lang="en-US" sz="2400">
                <a:latin typeface="Calibri"/>
                <a:cs typeface="Calibri"/>
              </a:rPr>
              <a:t>: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latin typeface="Calibri"/>
                <a:cs typeface="Calibri"/>
              </a:rPr>
              <a:t>Entidade-Relacionamento</a:t>
            </a:r>
            <a:endParaRPr lang="en-US" sz="2400"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>
                <a:latin typeface="Calibri"/>
                <a:cs typeface="Calibri"/>
              </a:rPr>
              <a:t>UML </a:t>
            </a:r>
          </a:p>
        </p:txBody>
      </p:sp>
      <p:sp>
        <p:nvSpPr>
          <p:cNvPr id="2" name="Balão de Fala: Retângulo com Cantos Arredondados 1">
            <a:extLst>
              <a:ext uri="{FF2B5EF4-FFF2-40B4-BE49-F238E27FC236}">
                <a16:creationId xmlns:a16="http://schemas.microsoft.com/office/drawing/2014/main" id="{0BE1D88B-DBEC-7561-DD66-BFDDEC17FBF6}"/>
              </a:ext>
            </a:extLst>
          </p:cNvPr>
          <p:cNvSpPr/>
          <p:nvPr/>
        </p:nvSpPr>
        <p:spPr>
          <a:xfrm>
            <a:off x="4210050" y="1916175"/>
            <a:ext cx="2857498" cy="656166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Facilita a compreensão do contexto dos dados</a:t>
            </a:r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4CCF374-CB16-CEE1-23C4-58F3A2331285}"/>
              </a:ext>
            </a:extLst>
          </p:cNvPr>
          <p:cNvSpPr/>
          <p:nvPr/>
        </p:nvSpPr>
        <p:spPr>
          <a:xfrm>
            <a:off x="4654550" y="4178300"/>
            <a:ext cx="1365248" cy="51858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Modelos</a:t>
            </a:r>
            <a:endParaRPr lang="pt-BR"/>
          </a:p>
        </p:txBody>
      </p:sp>
      <p:sp>
        <p:nvSpPr>
          <p:cNvPr id="9" name="Seta: Curva para Cima 8">
            <a:extLst>
              <a:ext uri="{FF2B5EF4-FFF2-40B4-BE49-F238E27FC236}">
                <a16:creationId xmlns:a16="http://schemas.microsoft.com/office/drawing/2014/main" id="{96175BC3-C778-804E-F4D5-10E34FCDE7A2}"/>
              </a:ext>
            </a:extLst>
          </p:cNvPr>
          <p:cNvSpPr/>
          <p:nvPr/>
        </p:nvSpPr>
        <p:spPr>
          <a:xfrm rot="1920000">
            <a:off x="3514131" y="4412615"/>
            <a:ext cx="1217083" cy="49741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5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7" descr="Diagrama&#10;&#10;Descrição gerada automaticamente">
            <a:extLst>
              <a:ext uri="{FF2B5EF4-FFF2-40B4-BE49-F238E27FC236}">
                <a16:creationId xmlns:a16="http://schemas.microsoft.com/office/drawing/2014/main" id="{FFC2B05E-5E79-EEFC-C11C-31FA5530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817" y="2514916"/>
            <a:ext cx="2118783" cy="2590168"/>
          </a:xfrm>
          <a:prstGeom prst="rect">
            <a:avLst/>
          </a:prstGeom>
        </p:spPr>
      </p:pic>
      <p:sp>
        <p:nvSpPr>
          <p:cNvPr id="10" name="Seta: Curva para Baixo 9">
            <a:extLst>
              <a:ext uri="{FF2B5EF4-FFF2-40B4-BE49-F238E27FC236}">
                <a16:creationId xmlns:a16="http://schemas.microsoft.com/office/drawing/2014/main" id="{BDD2853F-B3D1-2DD6-1A04-ADB364700C80}"/>
              </a:ext>
            </a:extLst>
          </p:cNvPr>
          <p:cNvSpPr/>
          <p:nvPr/>
        </p:nvSpPr>
        <p:spPr>
          <a:xfrm rot="-1980000">
            <a:off x="5649059" y="3645418"/>
            <a:ext cx="1439332" cy="4656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12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 o esquema?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sp>
        <p:nvSpPr>
          <p:cNvPr id="30" name="Google Shape;231;g116d3f5ae16_1_0">
            <a:extLst>
              <a:ext uri="{FF2B5EF4-FFF2-40B4-BE49-F238E27FC236}">
                <a16:creationId xmlns:a16="http://schemas.microsoft.com/office/drawing/2014/main" id="{2D9CA1FC-99C5-C12B-4A84-F51A1D83AC40}"/>
              </a:ext>
            </a:extLst>
          </p:cNvPr>
          <p:cNvSpPr txBox="1"/>
          <p:nvPr/>
        </p:nvSpPr>
        <p:spPr>
          <a:xfrm>
            <a:off x="3037832" y="2338299"/>
            <a:ext cx="5427777" cy="222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dirty="0" err="1">
                <a:latin typeface="Calibri"/>
                <a:cs typeface="Calibri"/>
              </a:rPr>
              <a:t>Modelos</a:t>
            </a:r>
            <a:r>
              <a:rPr lang="en-US" sz="2400" dirty="0">
                <a:latin typeface="Calibri"/>
                <a:cs typeface="Calibri"/>
              </a:rPr>
              <a:t> de alto </a:t>
            </a:r>
            <a:r>
              <a:rPr lang="en-US" sz="2400" dirty="0" err="1">
                <a:latin typeface="Calibri"/>
                <a:cs typeface="Calibri"/>
              </a:rPr>
              <a:t>nível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latin typeface="Calibri"/>
                <a:cs typeface="Calibri"/>
              </a:rPr>
              <a:t>Entidade-Relacionamento</a:t>
            </a:r>
            <a:endParaRPr lang="en-US" sz="2400" dirty="0"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latin typeface="Calibri"/>
                <a:cs typeface="Calibri"/>
              </a:rPr>
              <a:t>UML </a:t>
            </a:r>
          </a:p>
        </p:txBody>
      </p:sp>
      <p:sp>
        <p:nvSpPr>
          <p:cNvPr id="2" name="Balão de Fala: Retângulo com Cantos Arredondados 1">
            <a:extLst>
              <a:ext uri="{FF2B5EF4-FFF2-40B4-BE49-F238E27FC236}">
                <a16:creationId xmlns:a16="http://schemas.microsoft.com/office/drawing/2014/main" id="{0BE1D88B-DBEC-7561-DD66-BFDDEC17FBF6}"/>
              </a:ext>
            </a:extLst>
          </p:cNvPr>
          <p:cNvSpPr/>
          <p:nvPr/>
        </p:nvSpPr>
        <p:spPr>
          <a:xfrm>
            <a:off x="4210050" y="1916175"/>
            <a:ext cx="2857498" cy="656166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Facilita a compreensão do contexto dos dados</a:t>
            </a:r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4CCF374-CB16-CEE1-23C4-58F3A2331285}"/>
              </a:ext>
            </a:extLst>
          </p:cNvPr>
          <p:cNvSpPr/>
          <p:nvPr/>
        </p:nvSpPr>
        <p:spPr>
          <a:xfrm>
            <a:off x="4654550" y="4178300"/>
            <a:ext cx="1365248" cy="51858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Modelos</a:t>
            </a:r>
            <a:endParaRPr lang="pt-BR"/>
          </a:p>
        </p:txBody>
      </p:sp>
      <p:sp>
        <p:nvSpPr>
          <p:cNvPr id="9" name="Seta: Curva para Cima 8">
            <a:extLst>
              <a:ext uri="{FF2B5EF4-FFF2-40B4-BE49-F238E27FC236}">
                <a16:creationId xmlns:a16="http://schemas.microsoft.com/office/drawing/2014/main" id="{96175BC3-C778-804E-F4D5-10E34FCDE7A2}"/>
              </a:ext>
            </a:extLst>
          </p:cNvPr>
          <p:cNvSpPr/>
          <p:nvPr/>
        </p:nvSpPr>
        <p:spPr>
          <a:xfrm rot="1920000">
            <a:off x="3514131" y="4412615"/>
            <a:ext cx="1217083" cy="49741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90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13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963084" y="1464909"/>
            <a:ext cx="2819207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Como seria?</a:t>
            </a:r>
          </a:p>
          <a:p>
            <a:pPr algn="ctr"/>
            <a:r>
              <a:rPr lang="en-US" sz="1200" dirty="0" err="1">
                <a:latin typeface="Calibri"/>
                <a:cs typeface="Calibri"/>
              </a:rPr>
              <a:t>Entidade-Relacionamento</a:t>
            </a:r>
            <a:endParaRPr lang="pt-BR" sz="1200" dirty="0"/>
          </a:p>
          <a:p>
            <a:pPr algn="ctr"/>
            <a:endParaRPr lang="pt-BR" dirty="0">
              <a:cs typeface="Arial"/>
            </a:endParaRP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13" name="Imagem 5">
            <a:extLst>
              <a:ext uri="{FF2B5EF4-FFF2-40B4-BE49-F238E27FC236}">
                <a16:creationId xmlns:a16="http://schemas.microsoft.com/office/drawing/2014/main" id="{5D84A7C9-1882-ED62-268F-205EF6671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200" y="2575454"/>
            <a:ext cx="1477434" cy="913342"/>
          </a:xfrm>
          <a:prstGeom prst="rect">
            <a:avLst/>
          </a:prstGeom>
        </p:spPr>
      </p:pic>
      <p:sp>
        <p:nvSpPr>
          <p:cNvPr id="16" name="Balão de Fala: Retângulo com Cantos Arredondados 15">
            <a:extLst>
              <a:ext uri="{FF2B5EF4-FFF2-40B4-BE49-F238E27FC236}">
                <a16:creationId xmlns:a16="http://schemas.microsoft.com/office/drawing/2014/main" id="{FEB3CB37-8C48-4242-9604-81938F814806}"/>
              </a:ext>
            </a:extLst>
          </p:cNvPr>
          <p:cNvSpPr/>
          <p:nvPr/>
        </p:nvSpPr>
        <p:spPr>
          <a:xfrm>
            <a:off x="3321051" y="2265424"/>
            <a:ext cx="1407582" cy="370417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latin typeface="Calibri"/>
                <a:cs typeface="Calibri"/>
              </a:rPr>
              <a:t>Entidade</a:t>
            </a:r>
          </a:p>
        </p:txBody>
      </p:sp>
    </p:spTree>
    <p:extLst>
      <p:ext uri="{BB962C8B-B14F-4D97-AF65-F5344CB8AC3E}">
        <p14:creationId xmlns:p14="http://schemas.microsoft.com/office/powerpoint/2010/main" val="173955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D275F94-858E-BE0E-2D75-D7F4A774C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1" y="2043982"/>
            <a:ext cx="4711699" cy="812121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14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Como seria?</a:t>
            </a:r>
            <a:endParaRPr lang="pt-BR"/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4" name="Imagem 5">
            <a:extLst>
              <a:ext uri="{FF2B5EF4-FFF2-40B4-BE49-F238E27FC236}">
                <a16:creationId xmlns:a16="http://schemas.microsoft.com/office/drawing/2014/main" id="{7563CF0B-4A05-2238-2A13-FAD09C904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0" y="2575454"/>
            <a:ext cx="1477434" cy="913342"/>
          </a:xfrm>
          <a:prstGeom prst="rect">
            <a:avLst/>
          </a:prstGeom>
        </p:spPr>
      </p:pic>
      <p:sp>
        <p:nvSpPr>
          <p:cNvPr id="6" name="Balão de Fala: Retângulo com Cantos Arredondados 5">
            <a:extLst>
              <a:ext uri="{FF2B5EF4-FFF2-40B4-BE49-F238E27FC236}">
                <a16:creationId xmlns:a16="http://schemas.microsoft.com/office/drawing/2014/main" id="{FAE067BB-5D89-F7D6-8EEE-B788869C36A2}"/>
              </a:ext>
            </a:extLst>
          </p:cNvPr>
          <p:cNvSpPr/>
          <p:nvPr/>
        </p:nvSpPr>
        <p:spPr>
          <a:xfrm>
            <a:off x="4315884" y="1789174"/>
            <a:ext cx="1407582" cy="370417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latin typeface="Calibri"/>
                <a:cs typeface="Calibri"/>
              </a:rPr>
              <a:t>Atributo</a:t>
            </a:r>
          </a:p>
        </p:txBody>
      </p:sp>
    </p:spTree>
    <p:extLst>
      <p:ext uri="{BB962C8B-B14F-4D97-AF65-F5344CB8AC3E}">
        <p14:creationId xmlns:p14="http://schemas.microsoft.com/office/powerpoint/2010/main" val="3590739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D275F94-858E-BE0E-2D75-D7F4A774C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1" y="2043982"/>
            <a:ext cx="4711699" cy="812121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15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Como seria?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4" name="Imagem 5">
            <a:extLst>
              <a:ext uri="{FF2B5EF4-FFF2-40B4-BE49-F238E27FC236}">
                <a16:creationId xmlns:a16="http://schemas.microsoft.com/office/drawing/2014/main" id="{7563CF0B-4A05-2238-2A13-FAD09C904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0" y="2575454"/>
            <a:ext cx="1477434" cy="913342"/>
          </a:xfrm>
          <a:prstGeom prst="rect">
            <a:avLst/>
          </a:prstGeom>
        </p:spPr>
      </p:pic>
      <p:pic>
        <p:nvPicPr>
          <p:cNvPr id="8" name="Imagem 9" descr="Diagrama&#10;&#10;Descrição gerada automaticamente">
            <a:extLst>
              <a:ext uri="{FF2B5EF4-FFF2-40B4-BE49-F238E27FC236}">
                <a16:creationId xmlns:a16="http://schemas.microsoft.com/office/drawing/2014/main" id="{6C0E2669-B6CA-9356-3C7C-72871519A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4067" y="3613196"/>
            <a:ext cx="5526616" cy="1388439"/>
          </a:xfrm>
          <a:prstGeom prst="rect">
            <a:avLst/>
          </a:prstGeom>
        </p:spPr>
      </p:pic>
      <p:sp>
        <p:nvSpPr>
          <p:cNvPr id="11" name="Balão de Fala: Retângulo com Cantos Arredondados 10">
            <a:extLst>
              <a:ext uri="{FF2B5EF4-FFF2-40B4-BE49-F238E27FC236}">
                <a16:creationId xmlns:a16="http://schemas.microsoft.com/office/drawing/2014/main" id="{62F7D5CB-7BD1-B0A8-6A21-2FF92710390D}"/>
              </a:ext>
            </a:extLst>
          </p:cNvPr>
          <p:cNvSpPr/>
          <p:nvPr/>
        </p:nvSpPr>
        <p:spPr>
          <a:xfrm>
            <a:off x="5268384" y="3344924"/>
            <a:ext cx="1407582" cy="370417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>
                <a:latin typeface="Calibri"/>
                <a:cs typeface="Calibri"/>
              </a:rPr>
              <a:t>Relacionamento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522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D275F94-858E-BE0E-2D75-D7F4A774C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1" y="2043982"/>
            <a:ext cx="4711699" cy="812121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16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Como seria?</a:t>
            </a:r>
            <a:endParaRPr lang="pt-BR"/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4" name="Imagem 5">
            <a:extLst>
              <a:ext uri="{FF2B5EF4-FFF2-40B4-BE49-F238E27FC236}">
                <a16:creationId xmlns:a16="http://schemas.microsoft.com/office/drawing/2014/main" id="{7563CF0B-4A05-2238-2A13-FAD09C904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0" y="2575454"/>
            <a:ext cx="1477434" cy="913342"/>
          </a:xfrm>
          <a:prstGeom prst="rect">
            <a:avLst/>
          </a:prstGeom>
        </p:spPr>
      </p:pic>
      <p:pic>
        <p:nvPicPr>
          <p:cNvPr id="8" name="Imagem 9" descr="Diagrama&#10;&#10;Descrição gerada automaticamente">
            <a:extLst>
              <a:ext uri="{FF2B5EF4-FFF2-40B4-BE49-F238E27FC236}">
                <a16:creationId xmlns:a16="http://schemas.microsoft.com/office/drawing/2014/main" id="{6C0E2669-B6CA-9356-3C7C-72871519A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4067" y="3613196"/>
            <a:ext cx="5526616" cy="1388439"/>
          </a:xfrm>
          <a:prstGeom prst="rect">
            <a:avLst/>
          </a:prstGeom>
        </p:spPr>
      </p:pic>
      <p:sp>
        <p:nvSpPr>
          <p:cNvPr id="11" name="Balão de Fala: Retângulo com Cantos Arredondados 10">
            <a:extLst>
              <a:ext uri="{FF2B5EF4-FFF2-40B4-BE49-F238E27FC236}">
                <a16:creationId xmlns:a16="http://schemas.microsoft.com/office/drawing/2014/main" id="{62F7D5CB-7BD1-B0A8-6A21-2FF92710390D}"/>
              </a:ext>
            </a:extLst>
          </p:cNvPr>
          <p:cNvSpPr/>
          <p:nvPr/>
        </p:nvSpPr>
        <p:spPr>
          <a:xfrm>
            <a:off x="5268384" y="3344924"/>
            <a:ext cx="1407582" cy="370417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>
                <a:latin typeface="Calibri"/>
                <a:cs typeface="Calibri"/>
              </a:rPr>
              <a:t>Relacionamento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5770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17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 se explorarmos a modelagem?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342F7E9D-FC8A-AB8C-0746-3F3CC77B3EE8}"/>
              </a:ext>
            </a:extLst>
          </p:cNvPr>
          <p:cNvGrpSpPr/>
          <p:nvPr/>
        </p:nvGrpSpPr>
        <p:grpSpPr>
          <a:xfrm>
            <a:off x="3490382" y="2061634"/>
            <a:ext cx="4318000" cy="2772832"/>
            <a:chOff x="3490382" y="2061634"/>
            <a:chExt cx="4318000" cy="2772832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891E4C61-15E7-4D8F-9556-1E98CE2A2051}"/>
                </a:ext>
              </a:extLst>
            </p:cNvPr>
            <p:cNvSpPr/>
            <p:nvPr/>
          </p:nvSpPr>
          <p:spPr>
            <a:xfrm>
              <a:off x="3490383" y="2061634"/>
              <a:ext cx="4317999" cy="63499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>
                  <a:latin typeface="Calibri"/>
                  <a:cs typeface="Calibri"/>
                </a:rPr>
                <a:t>Instâncias</a:t>
              </a: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0A6C886A-F483-4F3E-F4AC-4242E345289C}"/>
                </a:ext>
              </a:extLst>
            </p:cNvPr>
            <p:cNvSpPr/>
            <p:nvPr/>
          </p:nvSpPr>
          <p:spPr>
            <a:xfrm>
              <a:off x="3490383" y="2781300"/>
              <a:ext cx="4317999" cy="63499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800">
                  <a:latin typeface="Calibri"/>
                  <a:cs typeface="Calibri"/>
                </a:rPr>
                <a:t>Multiplicidade</a:t>
              </a:r>
            </a:p>
          </p:txBody>
        </p:sp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C38F043F-A230-641D-3C39-66216348CAE2}"/>
                </a:ext>
              </a:extLst>
            </p:cNvPr>
            <p:cNvSpPr/>
            <p:nvPr/>
          </p:nvSpPr>
          <p:spPr>
            <a:xfrm>
              <a:off x="3490383" y="4199467"/>
              <a:ext cx="4317999" cy="63499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800">
                  <a:latin typeface="Calibri"/>
                  <a:cs typeface="Calibri"/>
                </a:rPr>
                <a:t>Integridade de dados ...</a:t>
              </a:r>
            </a:p>
          </p:txBody>
        </p:sp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FA105993-B24E-0C53-E027-506DDBA21834}"/>
                </a:ext>
              </a:extLst>
            </p:cNvPr>
            <p:cNvSpPr/>
            <p:nvPr/>
          </p:nvSpPr>
          <p:spPr>
            <a:xfrm>
              <a:off x="3490382" y="3500966"/>
              <a:ext cx="4317999" cy="63499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800">
                  <a:latin typeface="Calibri"/>
                  <a:cs typeface="Calibri"/>
                </a:rPr>
                <a:t>Chaves e </a:t>
              </a:r>
              <a:r>
                <a:rPr lang="pt-BR" sz="2800" err="1">
                  <a:latin typeface="Calibri"/>
                  <a:cs typeface="Calibri"/>
                </a:rPr>
                <a:t>constrains</a:t>
              </a: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7B7D7536-56DC-CBBB-63B2-DAC7C7433538}"/>
              </a:ext>
            </a:extLst>
          </p:cNvPr>
          <p:cNvSpPr txBox="1"/>
          <p:nvPr/>
        </p:nvSpPr>
        <p:spPr>
          <a:xfrm>
            <a:off x="3502892" y="1832287"/>
            <a:ext cx="46378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No </a:t>
            </a:r>
            <a:r>
              <a:rPr lang="en-US" sz="1400" b="1" dirty="0" err="1">
                <a:latin typeface="Calibri"/>
                <a:cs typeface="Calibri"/>
              </a:rPr>
              <a:t>Futuro</a:t>
            </a:r>
            <a:r>
              <a:rPr lang="en-US" sz="1400" b="1" dirty="0">
                <a:latin typeface="Calibri"/>
                <a:cs typeface="Calibri"/>
              </a:rPr>
              <a:t> </a:t>
            </a:r>
            <a:r>
              <a:rPr lang="en-US" sz="1400" b="1" dirty="0" err="1">
                <a:latin typeface="Calibri"/>
                <a:cs typeface="Calibri"/>
              </a:rPr>
              <a:t>veremos</a:t>
            </a:r>
            <a:r>
              <a:rPr lang="en-US" sz="1400" b="1" dirty="0">
                <a:latin typeface="Calibri"/>
                <a:cs typeface="Calibri"/>
              </a:rPr>
              <a:t>……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896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7" descr="Diagrama&#10;&#10;Descrição gerada automaticamente">
            <a:extLst>
              <a:ext uri="{FF2B5EF4-FFF2-40B4-BE49-F238E27FC236}">
                <a16:creationId xmlns:a16="http://schemas.microsoft.com/office/drawing/2014/main" id="{FFC2B05E-5E79-EEFC-C11C-31FA5530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817" y="2514916"/>
            <a:ext cx="2118783" cy="2590168"/>
          </a:xfrm>
          <a:prstGeom prst="rect">
            <a:avLst/>
          </a:prstGeom>
        </p:spPr>
      </p:pic>
      <p:sp>
        <p:nvSpPr>
          <p:cNvPr id="10" name="Seta: Curva para Baixo 9">
            <a:extLst>
              <a:ext uri="{FF2B5EF4-FFF2-40B4-BE49-F238E27FC236}">
                <a16:creationId xmlns:a16="http://schemas.microsoft.com/office/drawing/2014/main" id="{BDD2853F-B3D1-2DD6-1A04-ADB364700C80}"/>
              </a:ext>
            </a:extLst>
          </p:cNvPr>
          <p:cNvSpPr/>
          <p:nvPr/>
        </p:nvSpPr>
        <p:spPr>
          <a:xfrm rot="-1980000">
            <a:off x="5649059" y="3645418"/>
            <a:ext cx="1439332" cy="4656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18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sp>
        <p:nvSpPr>
          <p:cNvPr id="30" name="Google Shape;231;g116d3f5ae16_1_0">
            <a:extLst>
              <a:ext uri="{FF2B5EF4-FFF2-40B4-BE49-F238E27FC236}">
                <a16:creationId xmlns:a16="http://schemas.microsoft.com/office/drawing/2014/main" id="{2D9CA1FC-99C5-C12B-4A84-F51A1D83AC40}"/>
              </a:ext>
            </a:extLst>
          </p:cNvPr>
          <p:cNvSpPr txBox="1"/>
          <p:nvPr/>
        </p:nvSpPr>
        <p:spPr>
          <a:xfrm>
            <a:off x="3037832" y="2338299"/>
            <a:ext cx="5427777" cy="222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err="1">
                <a:latin typeface="Calibri"/>
                <a:cs typeface="Calibri"/>
              </a:rPr>
              <a:t>Modelos</a:t>
            </a:r>
            <a:r>
              <a:rPr lang="en-US" sz="2400">
                <a:latin typeface="Calibri"/>
                <a:cs typeface="Calibri"/>
              </a:rPr>
              <a:t> de alto </a:t>
            </a:r>
            <a:r>
              <a:rPr lang="en-US" sz="2400" err="1">
                <a:latin typeface="Calibri"/>
                <a:cs typeface="Calibri"/>
              </a:rPr>
              <a:t>nível</a:t>
            </a:r>
            <a:r>
              <a:rPr lang="en-US" sz="2400">
                <a:latin typeface="Calibri"/>
                <a:cs typeface="Calibri"/>
              </a:rPr>
              <a:t>: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latin typeface="Calibri"/>
                <a:cs typeface="Calibri"/>
              </a:rPr>
              <a:t>Entidade-Relacionamento</a:t>
            </a:r>
            <a:endParaRPr lang="en-US" sz="2400"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>
                <a:latin typeface="Calibri"/>
                <a:cs typeface="Calibri"/>
              </a:rPr>
              <a:t>UML </a:t>
            </a:r>
          </a:p>
        </p:txBody>
      </p:sp>
      <p:sp>
        <p:nvSpPr>
          <p:cNvPr id="2" name="Balão de Fala: Retângulo com Cantos Arredondados 1">
            <a:extLst>
              <a:ext uri="{FF2B5EF4-FFF2-40B4-BE49-F238E27FC236}">
                <a16:creationId xmlns:a16="http://schemas.microsoft.com/office/drawing/2014/main" id="{0BE1D88B-DBEC-7561-DD66-BFDDEC17FBF6}"/>
              </a:ext>
            </a:extLst>
          </p:cNvPr>
          <p:cNvSpPr/>
          <p:nvPr/>
        </p:nvSpPr>
        <p:spPr>
          <a:xfrm>
            <a:off x="4210050" y="1916175"/>
            <a:ext cx="2857498" cy="656166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Facilita a compreensão do contexto dos dados</a:t>
            </a:r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4CCF374-CB16-CEE1-23C4-58F3A2331285}"/>
              </a:ext>
            </a:extLst>
          </p:cNvPr>
          <p:cNvSpPr/>
          <p:nvPr/>
        </p:nvSpPr>
        <p:spPr>
          <a:xfrm>
            <a:off x="4654550" y="4178300"/>
            <a:ext cx="1365248" cy="51858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Modelos</a:t>
            </a:r>
            <a:endParaRPr lang="pt-BR"/>
          </a:p>
        </p:txBody>
      </p:sp>
      <p:sp>
        <p:nvSpPr>
          <p:cNvPr id="9" name="Seta: Curva para Cima 8">
            <a:extLst>
              <a:ext uri="{FF2B5EF4-FFF2-40B4-BE49-F238E27FC236}">
                <a16:creationId xmlns:a16="http://schemas.microsoft.com/office/drawing/2014/main" id="{96175BC3-C778-804E-F4D5-10E34FCDE7A2}"/>
              </a:ext>
            </a:extLst>
          </p:cNvPr>
          <p:cNvSpPr/>
          <p:nvPr/>
        </p:nvSpPr>
        <p:spPr>
          <a:xfrm rot="1920000">
            <a:off x="3514131" y="4412615"/>
            <a:ext cx="1217083" cy="49741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807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 descr="Forma&#10;&#10;Descrição gerada automaticamente">
            <a:extLst>
              <a:ext uri="{FF2B5EF4-FFF2-40B4-BE49-F238E27FC236}">
                <a16:creationId xmlns:a16="http://schemas.microsoft.com/office/drawing/2014/main" id="{57F44144-C427-D0A4-0C56-FD97D5DFD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649" y="1825683"/>
            <a:ext cx="3632200" cy="1502715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19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UML (POO?)...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4" name="Imagem 7">
            <a:extLst>
              <a:ext uri="{FF2B5EF4-FFF2-40B4-BE49-F238E27FC236}">
                <a16:creationId xmlns:a16="http://schemas.microsoft.com/office/drawing/2014/main" id="{BBD105A3-5DDE-6801-4C43-01222DD0F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8317" y="3603583"/>
            <a:ext cx="5632450" cy="133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73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Modelagem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20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E682588D-599A-129A-26AC-12B79F0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" y="2343150"/>
            <a:ext cx="2743200" cy="2743200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E3245605-E170-34AB-6D1A-15608E0BD418}"/>
              </a:ext>
            </a:extLst>
          </p:cNvPr>
          <p:cNvSpPr/>
          <p:nvPr/>
        </p:nvSpPr>
        <p:spPr>
          <a:xfrm>
            <a:off x="1003300" y="1514008"/>
            <a:ext cx="2391833" cy="81491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Como inserir as </a:t>
            </a:r>
            <a:r>
              <a:rPr lang="pt-BR" err="1">
                <a:cs typeface="Arial"/>
              </a:rPr>
              <a:t>infos</a:t>
            </a:r>
            <a:r>
              <a:rPr lang="pt-BR">
                <a:cs typeface="Arial"/>
              </a:rPr>
              <a:t> no BD?</a:t>
            </a:r>
          </a:p>
        </p:txBody>
      </p:sp>
      <p:pic>
        <p:nvPicPr>
          <p:cNvPr id="7" name="Imagem 15" descr="Uma imagem contendo Círculo&#10;&#10;Descrição gerada automaticamente">
            <a:extLst>
              <a:ext uri="{FF2B5EF4-FFF2-40B4-BE49-F238E27FC236}">
                <a16:creationId xmlns:a16="http://schemas.microsoft.com/office/drawing/2014/main" id="{051C8AA3-EE51-0AF7-AA57-074DFC64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353" y="387650"/>
            <a:ext cx="2743200" cy="1543050"/>
          </a:xfrm>
          <a:prstGeom prst="rect">
            <a:avLst/>
          </a:prstGeom>
        </p:spPr>
      </p:pic>
      <p:pic>
        <p:nvPicPr>
          <p:cNvPr id="6" name="Imagem 7">
            <a:extLst>
              <a:ext uri="{FF2B5EF4-FFF2-40B4-BE49-F238E27FC236}">
                <a16:creationId xmlns:a16="http://schemas.microsoft.com/office/drawing/2014/main" id="{A7F9A6B6-B883-E7C6-E0D1-27ACF9664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9483" y="2570731"/>
            <a:ext cx="2097617" cy="1187370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EDC8B25-B6F5-9B58-3F11-F4CF470244C5}"/>
              </a:ext>
            </a:extLst>
          </p:cNvPr>
          <p:cNvSpPr/>
          <p:nvPr/>
        </p:nvSpPr>
        <p:spPr>
          <a:xfrm>
            <a:off x="3553883" y="4040718"/>
            <a:ext cx="4286249" cy="507999"/>
          </a:xfrm>
          <a:prstGeom prst="round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Linguagem declarativa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02CBC0E-431D-E368-6BC8-882A4EA4A1FB}"/>
              </a:ext>
            </a:extLst>
          </p:cNvPr>
          <p:cNvGrpSpPr/>
          <p:nvPr/>
        </p:nvGrpSpPr>
        <p:grpSpPr>
          <a:xfrm>
            <a:off x="3167592" y="2797175"/>
            <a:ext cx="3227916" cy="920749"/>
            <a:chOff x="5400675" y="2744258"/>
            <a:chExt cx="3227916" cy="920749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657777E-6279-48E0-8057-5020B857A13D}"/>
                </a:ext>
              </a:extLst>
            </p:cNvPr>
            <p:cNvSpPr txBox="1"/>
            <p:nvPr/>
          </p:nvSpPr>
          <p:spPr>
            <a:xfrm>
              <a:off x="5592234" y="2851150"/>
              <a:ext cx="2743200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/>
                <a:t>CREATE, ALTER, DROP ...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0F0CA9B2-120B-FBF4-3DB6-D4A63009DF0C}"/>
                </a:ext>
              </a:extLst>
            </p:cNvPr>
            <p:cNvSpPr txBox="1"/>
            <p:nvPr/>
          </p:nvSpPr>
          <p:spPr>
            <a:xfrm>
              <a:off x="5592233" y="3285066"/>
              <a:ext cx="2743200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/>
                <a:t>SELECT, INSERT, UPDATE ...</a:t>
              </a:r>
            </a:p>
          </p:txBody>
        </p: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822A4E9B-10DC-7BB7-3BFE-7AC3DC538E82}"/>
                </a:ext>
              </a:extLst>
            </p:cNvPr>
            <p:cNvSpPr/>
            <p:nvPr/>
          </p:nvSpPr>
          <p:spPr>
            <a:xfrm>
              <a:off x="5400675" y="2744258"/>
              <a:ext cx="3227916" cy="920749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949048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21</a:t>
            </a:fld>
            <a:r>
              <a:rPr lang="en-US"/>
              <a:t>]</a:t>
            </a:r>
            <a:endParaRPr/>
          </a:p>
        </p:txBody>
      </p:sp>
      <p:pic>
        <p:nvPicPr>
          <p:cNvPr id="4" name="Imagem 4" descr="Texto&#10;&#10;Descrição gerada automaticamente">
            <a:extLst>
              <a:ext uri="{FF2B5EF4-FFF2-40B4-BE49-F238E27FC236}">
                <a16:creationId xmlns:a16="http://schemas.microsoft.com/office/drawing/2014/main" id="{2A1A6A65-580A-801B-AAF3-A6048F79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566" y="2398007"/>
            <a:ext cx="3452283" cy="2220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como</a:t>
            </a:r>
            <a:r>
              <a:rPr lang="en-US" sz="4000" b="1">
                <a:solidFill>
                  <a:srgbClr val="EA4E60"/>
                </a:solidFill>
                <a:latin typeface="Century Gothic"/>
              </a:rPr>
              <a:t>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acessar</a:t>
            </a:r>
            <a:r>
              <a:rPr lang="en-US" sz="4000" b="1">
                <a:solidFill>
                  <a:srgbClr val="EA4E60"/>
                </a:solidFill>
                <a:latin typeface="Century Gothic"/>
              </a:rPr>
              <a:t>?</a:t>
            </a:r>
          </a:p>
        </p:txBody>
      </p:sp>
      <p:pic>
        <p:nvPicPr>
          <p:cNvPr id="7" name="Imagem 7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D169CEF3-F9EF-27B9-E998-9D922E888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" y="1487059"/>
            <a:ext cx="4743449" cy="25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34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22</a:t>
            </a:fld>
            <a:r>
              <a:rPr lang="en-US"/>
              <a:t>]</a:t>
            </a:r>
            <a:endParaRPr/>
          </a:p>
        </p:txBody>
      </p:sp>
      <p:pic>
        <p:nvPicPr>
          <p:cNvPr id="4" name="Imagem 4" descr="Texto&#10;&#10;Descrição gerada automaticamente">
            <a:extLst>
              <a:ext uri="{FF2B5EF4-FFF2-40B4-BE49-F238E27FC236}">
                <a16:creationId xmlns:a16="http://schemas.microsoft.com/office/drawing/2014/main" id="{2A1A6A65-580A-801B-AAF3-A6048F79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566" y="2398007"/>
            <a:ext cx="3452283" cy="2220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como</a:t>
            </a:r>
            <a:r>
              <a:rPr lang="en-US" sz="4000" b="1">
                <a:solidFill>
                  <a:srgbClr val="EA4E60"/>
                </a:solidFill>
                <a:latin typeface="Century Gothic"/>
              </a:rPr>
              <a:t>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acessar</a:t>
            </a:r>
            <a:r>
              <a:rPr lang="en-US" sz="4000" b="1">
                <a:solidFill>
                  <a:srgbClr val="EA4E60"/>
                </a:solidFill>
                <a:latin typeface="Century Gothic"/>
              </a:rPr>
              <a:t>?</a:t>
            </a:r>
          </a:p>
        </p:txBody>
      </p:sp>
      <p:pic>
        <p:nvPicPr>
          <p:cNvPr id="7" name="Imagem 7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D169CEF3-F9EF-27B9-E998-9D922E888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" y="1487059"/>
            <a:ext cx="4743449" cy="2550384"/>
          </a:xfrm>
          <a:prstGeom prst="rect">
            <a:avLst/>
          </a:prstGeom>
        </p:spPr>
      </p:pic>
      <p:pic>
        <p:nvPicPr>
          <p:cNvPr id="2" name="Imagem 4" descr="Logotipo&#10;&#10;Descrição gerada automaticamente">
            <a:extLst>
              <a:ext uri="{FF2B5EF4-FFF2-40B4-BE49-F238E27FC236}">
                <a16:creationId xmlns:a16="http://schemas.microsoft.com/office/drawing/2014/main" id="{70C53B3E-9967-9977-3A0D-2BF00A1EA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059" y="165100"/>
            <a:ext cx="1127716" cy="2008717"/>
          </a:xfrm>
          <a:prstGeom prst="rect">
            <a:avLst/>
          </a:prstGeom>
        </p:spPr>
      </p:pic>
      <p:pic>
        <p:nvPicPr>
          <p:cNvPr id="5" name="Imagem 7" descr="Ícone&#10;&#10;Descrição gerada automaticamente">
            <a:extLst>
              <a:ext uri="{FF2B5EF4-FFF2-40B4-BE49-F238E27FC236}">
                <a16:creationId xmlns:a16="http://schemas.microsoft.com/office/drawing/2014/main" id="{32B69226-541D-F82E-5BF0-B920F6FED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817" y="3782483"/>
            <a:ext cx="1155701" cy="115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39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23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1°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exemplo</a:t>
            </a:r>
          </a:p>
        </p:txBody>
      </p:sp>
      <p:pic>
        <p:nvPicPr>
          <p:cNvPr id="9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6FD5FFC-A221-3670-BD44-C04DDF7C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1" y="2805982"/>
            <a:ext cx="4711699" cy="812121"/>
          </a:xfrm>
          <a:prstGeom prst="rect">
            <a:avLst/>
          </a:prstGeom>
        </p:spPr>
      </p:pic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DATABASE </a:t>
            </a:r>
            <a:r>
              <a:rPr lang="en-US" sz="2000" err="1">
                <a:latin typeface="Calibri"/>
                <a:cs typeface="Calibri"/>
              </a:rPr>
              <a:t>firstexample</a:t>
            </a:r>
            <a:r>
              <a:rPr lang="en-US" sz="2000">
                <a:latin typeface="Calibri"/>
                <a:cs typeface="Calibri"/>
              </a:rPr>
              <a:t>;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TABLE </a:t>
            </a:r>
            <a:r>
              <a:rPr lang="en-US" sz="2000" err="1">
                <a:latin typeface="Calibri"/>
                <a:cs typeface="Calibri"/>
              </a:rPr>
              <a:t>periodicos</a:t>
            </a:r>
            <a:r>
              <a:rPr lang="en-US" sz="2000">
                <a:latin typeface="Calibri"/>
                <a:cs typeface="Calibri"/>
              </a:rPr>
              <a:t>( 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id integer, 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nome</a:t>
            </a:r>
            <a:r>
              <a:rPr lang="en-US" sz="2000">
                <a:latin typeface="Calibri"/>
                <a:cs typeface="Calibri"/>
              </a:rPr>
              <a:t> varchar(120),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issn</a:t>
            </a:r>
            <a:r>
              <a:rPr lang="en-US" sz="2000">
                <a:latin typeface="Calibri"/>
                <a:cs typeface="Calibri"/>
              </a:rPr>
              <a:t> integer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);</a:t>
            </a:r>
          </a:p>
        </p:txBody>
      </p:sp>
      <p:sp>
        <p:nvSpPr>
          <p:cNvPr id="12" name="Balão de Fala: Retângulo com Cantos Arredondados 11">
            <a:extLst>
              <a:ext uri="{FF2B5EF4-FFF2-40B4-BE49-F238E27FC236}">
                <a16:creationId xmlns:a16="http://schemas.microsoft.com/office/drawing/2014/main" id="{9A6C2715-E2A9-7F92-E651-6B17988C82CE}"/>
              </a:ext>
            </a:extLst>
          </p:cNvPr>
          <p:cNvSpPr/>
          <p:nvPr/>
        </p:nvSpPr>
        <p:spPr>
          <a:xfrm>
            <a:off x="5109634" y="2127841"/>
            <a:ext cx="3069165" cy="571500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>
                <a:latin typeface="Calibri"/>
                <a:cs typeface="Calibri"/>
              </a:rPr>
              <a:t>Criando a tabela periódicos</a:t>
            </a:r>
          </a:p>
        </p:txBody>
      </p:sp>
    </p:spTree>
    <p:extLst>
      <p:ext uri="{BB962C8B-B14F-4D97-AF65-F5344CB8AC3E}">
        <p14:creationId xmlns:p14="http://schemas.microsoft.com/office/powerpoint/2010/main" val="740509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24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1°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exemplo</a:t>
            </a:r>
          </a:p>
        </p:txBody>
      </p:sp>
      <p:pic>
        <p:nvPicPr>
          <p:cNvPr id="9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6FD5FFC-A221-3670-BD44-C04DDF7C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1" y="2805982"/>
            <a:ext cx="4711699" cy="812121"/>
          </a:xfrm>
          <a:prstGeom prst="rect">
            <a:avLst/>
          </a:prstGeom>
        </p:spPr>
      </p:pic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DATABASE </a:t>
            </a:r>
            <a:r>
              <a:rPr lang="en-US" sz="2000" err="1">
                <a:latin typeface="Calibri"/>
                <a:cs typeface="Calibri"/>
              </a:rPr>
              <a:t>firstexample</a:t>
            </a:r>
            <a:r>
              <a:rPr lang="en-US" sz="2000">
                <a:latin typeface="Calibri"/>
                <a:cs typeface="Calibri"/>
              </a:rPr>
              <a:t>;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TABLE </a:t>
            </a:r>
            <a:r>
              <a:rPr lang="en-US" sz="2000" err="1">
                <a:latin typeface="Calibri"/>
                <a:cs typeface="Calibri"/>
              </a:rPr>
              <a:t>periodicos</a:t>
            </a:r>
            <a:r>
              <a:rPr lang="en-US" sz="2000">
                <a:latin typeface="Calibri"/>
                <a:cs typeface="Calibri"/>
              </a:rPr>
              <a:t>( 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id integer, 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nome</a:t>
            </a:r>
            <a:r>
              <a:rPr lang="en-US" sz="2000">
                <a:latin typeface="Calibri"/>
                <a:cs typeface="Calibri"/>
              </a:rPr>
              <a:t> varchar(120),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issn</a:t>
            </a:r>
            <a:r>
              <a:rPr lang="en-US" sz="2000">
                <a:latin typeface="Calibri"/>
                <a:cs typeface="Calibri"/>
              </a:rPr>
              <a:t> integer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);</a:t>
            </a:r>
          </a:p>
        </p:txBody>
      </p:sp>
      <p:sp>
        <p:nvSpPr>
          <p:cNvPr id="12" name="Balão de Fala: Retângulo com Cantos Arredondados 11">
            <a:extLst>
              <a:ext uri="{FF2B5EF4-FFF2-40B4-BE49-F238E27FC236}">
                <a16:creationId xmlns:a16="http://schemas.microsoft.com/office/drawing/2014/main" id="{9A6C2715-E2A9-7F92-E651-6B17988C82CE}"/>
              </a:ext>
            </a:extLst>
          </p:cNvPr>
          <p:cNvSpPr/>
          <p:nvPr/>
        </p:nvSpPr>
        <p:spPr>
          <a:xfrm>
            <a:off x="5109634" y="2127841"/>
            <a:ext cx="3069165" cy="571500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>
                <a:latin typeface="Calibri"/>
                <a:cs typeface="Calibri"/>
              </a:rPr>
              <a:t>Criando a tabela periódicos</a:t>
            </a:r>
          </a:p>
        </p:txBody>
      </p:sp>
      <p:sp>
        <p:nvSpPr>
          <p:cNvPr id="2" name="Texto Explicativo: Seta para Cima 1">
            <a:extLst>
              <a:ext uri="{FF2B5EF4-FFF2-40B4-BE49-F238E27FC236}">
                <a16:creationId xmlns:a16="http://schemas.microsoft.com/office/drawing/2014/main" id="{5E0BC8BF-3C2F-6209-E4A9-5B86DE02EF3E}"/>
              </a:ext>
            </a:extLst>
          </p:cNvPr>
          <p:cNvSpPr/>
          <p:nvPr/>
        </p:nvSpPr>
        <p:spPr>
          <a:xfrm rot="-1860000">
            <a:off x="1486053" y="3098844"/>
            <a:ext cx="2412998" cy="1248833"/>
          </a:xfrm>
          <a:prstGeom prst="upArrow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Como garantir unicidade?</a:t>
            </a:r>
            <a:endParaRPr lang="pt-BR"/>
          </a:p>
        </p:txBody>
      </p:sp>
      <p:pic>
        <p:nvPicPr>
          <p:cNvPr id="4" name="Gráfico 4" descr="Chave com preenchimento sólido">
            <a:extLst>
              <a:ext uri="{FF2B5EF4-FFF2-40B4-BE49-F238E27FC236}">
                <a16:creationId xmlns:a16="http://schemas.microsoft.com/office/drawing/2014/main" id="{37F1D6D6-3B2D-8973-0670-3E4369764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2633" y="3585634"/>
            <a:ext cx="1570566" cy="155998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5D23003-0200-A189-CCB6-25D3E052FAD2}"/>
              </a:ext>
            </a:extLst>
          </p:cNvPr>
          <p:cNvSpPr txBox="1"/>
          <p:nvPr/>
        </p:nvSpPr>
        <p:spPr>
          <a:xfrm>
            <a:off x="5332942" y="4221691"/>
            <a:ext cx="143086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err="1">
                <a:latin typeface="Calibri"/>
                <a:cs typeface="Calibri"/>
              </a:rPr>
              <a:t>Primary</a:t>
            </a:r>
            <a:r>
              <a:rPr lang="pt-BR" sz="2000">
                <a:latin typeface="Calibri"/>
                <a:cs typeface="Calibri"/>
              </a:rPr>
              <a:t> Key</a:t>
            </a:r>
          </a:p>
        </p:txBody>
      </p:sp>
    </p:spTree>
    <p:extLst>
      <p:ext uri="{BB962C8B-B14F-4D97-AF65-F5344CB8AC3E}">
        <p14:creationId xmlns:p14="http://schemas.microsoft.com/office/powerpoint/2010/main" val="3504054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25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1°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exemplo</a:t>
            </a:r>
          </a:p>
        </p:txBody>
      </p:sp>
      <p:pic>
        <p:nvPicPr>
          <p:cNvPr id="9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6FD5FFC-A221-3670-BD44-C04DDF7C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1" y="2805982"/>
            <a:ext cx="4711699" cy="812121"/>
          </a:xfrm>
          <a:prstGeom prst="rect">
            <a:avLst/>
          </a:prstGeom>
        </p:spPr>
      </p:pic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DATABASE </a:t>
            </a:r>
            <a:r>
              <a:rPr lang="en-US" sz="2000" err="1">
                <a:latin typeface="Calibri"/>
                <a:cs typeface="Calibri"/>
              </a:rPr>
              <a:t>firstexample</a:t>
            </a:r>
            <a:r>
              <a:rPr lang="en-US" sz="2000">
                <a:latin typeface="Calibri"/>
                <a:cs typeface="Calibri"/>
              </a:rPr>
              <a:t>;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TABLE </a:t>
            </a:r>
            <a:r>
              <a:rPr lang="en-US" sz="2000" err="1">
                <a:latin typeface="Calibri"/>
                <a:cs typeface="Calibri"/>
              </a:rPr>
              <a:t>periodicos</a:t>
            </a:r>
            <a:r>
              <a:rPr lang="en-US" sz="2000">
                <a:latin typeface="Calibri"/>
                <a:cs typeface="Calibri"/>
              </a:rPr>
              <a:t>( 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id integer, 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nome</a:t>
            </a:r>
            <a:r>
              <a:rPr lang="en-US" sz="2000">
                <a:latin typeface="Calibri"/>
                <a:cs typeface="Calibri"/>
              </a:rPr>
              <a:t> varchar(120),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issn</a:t>
            </a:r>
            <a:r>
              <a:rPr lang="en-US" sz="2000">
                <a:latin typeface="Calibri"/>
                <a:cs typeface="Calibri"/>
              </a:rPr>
              <a:t> integer,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PRIMARY KEY (id)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);</a:t>
            </a:r>
          </a:p>
        </p:txBody>
      </p:sp>
      <p:sp>
        <p:nvSpPr>
          <p:cNvPr id="12" name="Balão de Fala: Retângulo com Cantos Arredondados 11">
            <a:extLst>
              <a:ext uri="{FF2B5EF4-FFF2-40B4-BE49-F238E27FC236}">
                <a16:creationId xmlns:a16="http://schemas.microsoft.com/office/drawing/2014/main" id="{9A6C2715-E2A9-7F92-E651-6B17988C82CE}"/>
              </a:ext>
            </a:extLst>
          </p:cNvPr>
          <p:cNvSpPr/>
          <p:nvPr/>
        </p:nvSpPr>
        <p:spPr>
          <a:xfrm>
            <a:off x="5109634" y="2127841"/>
            <a:ext cx="3069165" cy="571500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>
                <a:latin typeface="Calibri"/>
                <a:cs typeface="Calibri"/>
              </a:rPr>
              <a:t>Criando a tabela periódicos</a:t>
            </a:r>
          </a:p>
        </p:txBody>
      </p:sp>
      <p:pic>
        <p:nvPicPr>
          <p:cNvPr id="4" name="Gráfico 4" descr="Chave com preenchimento sólido">
            <a:extLst>
              <a:ext uri="{FF2B5EF4-FFF2-40B4-BE49-F238E27FC236}">
                <a16:creationId xmlns:a16="http://schemas.microsoft.com/office/drawing/2014/main" id="{37F1D6D6-3B2D-8973-0670-3E4369764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2966" y="3585634"/>
            <a:ext cx="1570566" cy="155998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5D23003-0200-A189-CCB6-25D3E052FAD2}"/>
              </a:ext>
            </a:extLst>
          </p:cNvPr>
          <p:cNvSpPr txBox="1"/>
          <p:nvPr/>
        </p:nvSpPr>
        <p:spPr>
          <a:xfrm>
            <a:off x="5332942" y="4221691"/>
            <a:ext cx="143086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err="1">
                <a:latin typeface="Calibri"/>
                <a:cs typeface="Calibri"/>
              </a:rPr>
              <a:t>Primary</a:t>
            </a:r>
            <a:r>
              <a:rPr lang="pt-BR" sz="2000">
                <a:latin typeface="Calibri"/>
                <a:cs typeface="Calibri"/>
              </a:rPr>
              <a:t> Key</a:t>
            </a:r>
          </a:p>
        </p:txBody>
      </p:sp>
    </p:spTree>
    <p:extLst>
      <p:ext uri="{BB962C8B-B14F-4D97-AF65-F5344CB8AC3E}">
        <p14:creationId xmlns:p14="http://schemas.microsoft.com/office/powerpoint/2010/main" val="1745235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26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1°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exemplo</a:t>
            </a:r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TABLE </a:t>
            </a:r>
            <a:r>
              <a:rPr lang="en-US" sz="2000" err="1">
                <a:latin typeface="Calibri"/>
                <a:cs typeface="Calibri"/>
              </a:rPr>
              <a:t>editora</a:t>
            </a:r>
            <a:r>
              <a:rPr lang="en-US" sz="2000">
                <a:latin typeface="Calibri"/>
                <a:cs typeface="Calibri"/>
              </a:rPr>
              <a:t>( </a:t>
            </a:r>
            <a:endParaRPr lang="pt-BR"/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id integer, 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nome_editora</a:t>
            </a:r>
            <a:r>
              <a:rPr lang="en-US" sz="2000">
                <a:latin typeface="Calibri"/>
                <a:cs typeface="Calibri"/>
              </a:rPr>
              <a:t> varchar(120),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Pais integer,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PRIMARY KEY (id)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);</a:t>
            </a:r>
          </a:p>
        </p:txBody>
      </p:sp>
      <p:pic>
        <p:nvPicPr>
          <p:cNvPr id="2" name="Imagem 9" descr="Diagrama&#10;&#10;Descrição gerada automaticamente">
            <a:extLst>
              <a:ext uri="{FF2B5EF4-FFF2-40B4-BE49-F238E27FC236}">
                <a16:creationId xmlns:a16="http://schemas.microsoft.com/office/drawing/2014/main" id="{02B4E8A7-F06B-A412-BBB7-CF04F117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401" y="3390946"/>
            <a:ext cx="4785783" cy="1197939"/>
          </a:xfrm>
          <a:prstGeom prst="rect">
            <a:avLst/>
          </a:prstGeom>
        </p:spPr>
      </p:pic>
      <p:sp>
        <p:nvSpPr>
          <p:cNvPr id="12" name="Balão de Fala: Retângulo com Cantos Arredondados 11">
            <a:extLst>
              <a:ext uri="{FF2B5EF4-FFF2-40B4-BE49-F238E27FC236}">
                <a16:creationId xmlns:a16="http://schemas.microsoft.com/office/drawing/2014/main" id="{9A6C2715-E2A9-7F92-E651-6B17988C82CE}"/>
              </a:ext>
            </a:extLst>
          </p:cNvPr>
          <p:cNvSpPr/>
          <p:nvPr/>
        </p:nvSpPr>
        <p:spPr>
          <a:xfrm>
            <a:off x="5913967" y="2815758"/>
            <a:ext cx="3069165" cy="571500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>
                <a:latin typeface="Calibri"/>
                <a:cs typeface="Calibri"/>
              </a:rPr>
              <a:t>Criando a tabela editoras</a:t>
            </a:r>
          </a:p>
        </p:txBody>
      </p:sp>
    </p:spTree>
    <p:extLst>
      <p:ext uri="{BB962C8B-B14F-4D97-AF65-F5344CB8AC3E}">
        <p14:creationId xmlns:p14="http://schemas.microsoft.com/office/powerpoint/2010/main" val="164554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27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SQL – 1° </a:t>
            </a: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exemplo</a:t>
            </a:r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CREATE TABLE </a:t>
            </a:r>
            <a:r>
              <a:rPr lang="en-US" sz="2000" err="1">
                <a:latin typeface="Calibri"/>
                <a:cs typeface="Calibri"/>
              </a:rPr>
              <a:t>periodicos</a:t>
            </a:r>
            <a:r>
              <a:rPr lang="en-US" sz="2000">
                <a:latin typeface="Calibri"/>
                <a:cs typeface="Calibri"/>
              </a:rPr>
              <a:t>( </a:t>
            </a:r>
            <a:endParaRPr lang="pt-BR"/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id integer, 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nome</a:t>
            </a:r>
            <a:r>
              <a:rPr lang="en-US" sz="2000">
                <a:latin typeface="Calibri"/>
                <a:cs typeface="Calibri"/>
              </a:rPr>
              <a:t> varchar(120),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 </a:t>
            </a:r>
            <a:r>
              <a:rPr lang="en-US" sz="2000" err="1">
                <a:latin typeface="Calibri"/>
                <a:cs typeface="Calibri"/>
              </a:rPr>
              <a:t>issn</a:t>
            </a:r>
            <a:r>
              <a:rPr lang="en-US" sz="2000">
                <a:latin typeface="Calibri"/>
                <a:cs typeface="Calibri"/>
              </a:rPr>
              <a:t> integer,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PRIMARY KEY (id),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         FOREIGN KEY (id) REFERENCES </a:t>
            </a:r>
            <a:r>
              <a:rPr lang="en-US" sz="2000" err="1">
                <a:latin typeface="Calibri"/>
                <a:cs typeface="Calibri"/>
              </a:rPr>
              <a:t>editora</a:t>
            </a:r>
            <a:r>
              <a:rPr lang="en-US" sz="2000">
                <a:latin typeface="Calibri"/>
                <a:cs typeface="Calibri"/>
              </a:rPr>
              <a:t>(id)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>
                <a:latin typeface="Calibri"/>
                <a:cs typeface="Calibri"/>
              </a:rPr>
              <a:t>);</a:t>
            </a:r>
          </a:p>
        </p:txBody>
      </p:sp>
      <p:pic>
        <p:nvPicPr>
          <p:cNvPr id="4" name="Gráfico 4" descr="Chave com preenchimento sólido">
            <a:extLst>
              <a:ext uri="{FF2B5EF4-FFF2-40B4-BE49-F238E27FC236}">
                <a16:creationId xmlns:a16="http://schemas.microsoft.com/office/drawing/2014/main" id="{37F1D6D6-3B2D-8973-0670-3E4369764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2966" y="3585634"/>
            <a:ext cx="1570566" cy="1559983"/>
          </a:xfrm>
          <a:prstGeom prst="rect">
            <a:avLst/>
          </a:prstGeom>
        </p:spPr>
      </p:pic>
      <p:pic>
        <p:nvPicPr>
          <p:cNvPr id="2" name="Imagem 9" descr="Diagrama&#10;&#10;Descrição gerada automaticamente">
            <a:extLst>
              <a:ext uri="{FF2B5EF4-FFF2-40B4-BE49-F238E27FC236}">
                <a16:creationId xmlns:a16="http://schemas.microsoft.com/office/drawing/2014/main" id="{12425453-CC8C-2D0B-26D2-156312C11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318" y="2576030"/>
            <a:ext cx="4785783" cy="1197939"/>
          </a:xfrm>
          <a:prstGeom prst="rect">
            <a:avLst/>
          </a:prstGeom>
        </p:spPr>
      </p:pic>
      <p:sp>
        <p:nvSpPr>
          <p:cNvPr id="12" name="Balão de Fala: Retângulo com Cantos Arredondados 11">
            <a:extLst>
              <a:ext uri="{FF2B5EF4-FFF2-40B4-BE49-F238E27FC236}">
                <a16:creationId xmlns:a16="http://schemas.microsoft.com/office/drawing/2014/main" id="{9A6C2715-E2A9-7F92-E651-6B17988C82CE}"/>
              </a:ext>
            </a:extLst>
          </p:cNvPr>
          <p:cNvSpPr/>
          <p:nvPr/>
        </p:nvSpPr>
        <p:spPr>
          <a:xfrm>
            <a:off x="4823884" y="1969091"/>
            <a:ext cx="3069165" cy="571500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>
                <a:latin typeface="Calibri"/>
                <a:cs typeface="Calibri"/>
              </a:rPr>
              <a:t>Definindo relacionamento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069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28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80059" y="286318"/>
            <a:ext cx="6243984" cy="74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2400" b="1" dirty="0" err="1">
                <a:solidFill>
                  <a:srgbClr val="EA4E60"/>
                </a:solidFill>
                <a:latin typeface="Century Gothic"/>
              </a:rPr>
              <a:t>Tarefa</a:t>
            </a:r>
            <a:r>
              <a:rPr lang="en-US" sz="2400" b="1" dirty="0">
                <a:solidFill>
                  <a:srgbClr val="EA4E60"/>
                </a:solidFill>
                <a:latin typeface="Century Gothic"/>
              </a:rPr>
              <a:t> </a:t>
            </a:r>
            <a:r>
              <a:rPr lang="en-US" sz="2400" b="1" dirty="0" err="1">
                <a:solidFill>
                  <a:srgbClr val="EA4E60"/>
                </a:solidFill>
                <a:latin typeface="Century Gothic"/>
              </a:rPr>
              <a:t>Fixação</a:t>
            </a:r>
            <a:endParaRPr lang="en-US" sz="2400" b="1" dirty="0">
              <a:solidFill>
                <a:srgbClr val="EA4E60"/>
              </a:solidFill>
              <a:latin typeface="Century Gothic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DB3F512-7056-EF6D-CEF5-6986868E6114}"/>
              </a:ext>
            </a:extLst>
          </p:cNvPr>
          <p:cNvSpPr txBox="1"/>
          <p:nvPr/>
        </p:nvSpPr>
        <p:spPr>
          <a:xfrm>
            <a:off x="921328" y="1595249"/>
            <a:ext cx="71489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EA4E60"/>
                </a:solidFill>
                <a:latin typeface="Century Gothic"/>
              </a:rPr>
              <a:t>Acessar</a:t>
            </a:r>
            <a:r>
              <a:rPr lang="en-US" sz="4400" b="1" dirty="0">
                <a:solidFill>
                  <a:srgbClr val="EA4E60"/>
                </a:solidFill>
                <a:latin typeface="Century Gothic"/>
              </a:rPr>
              <a:t>:</a:t>
            </a:r>
          </a:p>
          <a:p>
            <a:r>
              <a:rPr lang="en-US" sz="4400" b="1" dirty="0">
                <a:solidFill>
                  <a:srgbClr val="EA4E60"/>
                </a:solidFill>
                <a:latin typeface="Century Gothic"/>
              </a:rPr>
              <a:t>www.brmodeloweb.com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402783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29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80059" y="286318"/>
            <a:ext cx="6243984" cy="74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pt-BR" sz="2400" b="1">
                <a:solidFill>
                  <a:srgbClr val="EA4E60"/>
                </a:solidFill>
                <a:latin typeface="Century Gothic"/>
              </a:rPr>
              <a:t>Tarefa Fixação(BR MODELO)</a:t>
            </a:r>
          </a:p>
        </p:txBody>
      </p:sp>
      <p:pic>
        <p:nvPicPr>
          <p:cNvPr id="2" name="Imagem 9" descr="Diagrama&#10;&#10;Descrição gerada automaticamente">
            <a:extLst>
              <a:ext uri="{FF2B5EF4-FFF2-40B4-BE49-F238E27FC236}">
                <a16:creationId xmlns:a16="http://schemas.microsoft.com/office/drawing/2014/main" id="{12425453-CC8C-2D0B-26D2-156312C11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1" y="2766529"/>
            <a:ext cx="7442199" cy="1864689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5B528CF2-4BCB-A308-EADA-0875D3B46A28}"/>
              </a:ext>
            </a:extLst>
          </p:cNvPr>
          <p:cNvGrpSpPr/>
          <p:nvPr/>
        </p:nvGrpSpPr>
        <p:grpSpPr>
          <a:xfrm>
            <a:off x="3702051" y="1125008"/>
            <a:ext cx="4455580" cy="1391707"/>
            <a:chOff x="2855384" y="1103842"/>
            <a:chExt cx="4455580" cy="139170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0C7C4F69-A23B-A7BC-5F71-755CF2C4B0A7}"/>
                </a:ext>
              </a:extLst>
            </p:cNvPr>
            <p:cNvSpPr/>
            <p:nvPr/>
          </p:nvSpPr>
          <p:spPr>
            <a:xfrm>
              <a:off x="2855384" y="1341967"/>
              <a:ext cx="1809748" cy="91016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>
                  <a:cs typeface="Arial"/>
                </a:rPr>
                <a:t>Entidades</a:t>
              </a:r>
              <a:endParaRPr lang="pt-BR"/>
            </a:p>
          </p:txBody>
        </p:sp>
        <p:sp>
          <p:nvSpPr>
            <p:cNvPr id="7" name="Chave Esquerda 6">
              <a:extLst>
                <a:ext uri="{FF2B5EF4-FFF2-40B4-BE49-F238E27FC236}">
                  <a16:creationId xmlns:a16="http://schemas.microsoft.com/office/drawing/2014/main" id="{49B135E4-E8D0-C8A4-4294-413102F3AB28}"/>
                </a:ext>
              </a:extLst>
            </p:cNvPr>
            <p:cNvSpPr/>
            <p:nvPr/>
          </p:nvSpPr>
          <p:spPr>
            <a:xfrm>
              <a:off x="4753568" y="1103842"/>
              <a:ext cx="370416" cy="1386416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3DF53BAD-2A70-E4B8-A6B0-3FBF9DC277C1}"/>
                </a:ext>
              </a:extLst>
            </p:cNvPr>
            <p:cNvSpPr/>
            <p:nvPr/>
          </p:nvSpPr>
          <p:spPr>
            <a:xfrm>
              <a:off x="5501216" y="1204383"/>
              <a:ext cx="1809748" cy="55033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Artigo/</a:t>
              </a:r>
              <a:r>
                <a:rPr lang="pt-BR" err="1">
                  <a:cs typeface="Arial"/>
                </a:rPr>
                <a:t>work</a:t>
              </a:r>
              <a:endParaRPr lang="pt-BR" err="1"/>
            </a:p>
          </p:txBody>
        </p:sp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D39861D4-7C13-47CB-A038-794B0C909B3A}"/>
                </a:ext>
              </a:extLst>
            </p:cNvPr>
            <p:cNvSpPr/>
            <p:nvPr/>
          </p:nvSpPr>
          <p:spPr>
            <a:xfrm>
              <a:off x="5501215" y="1945216"/>
              <a:ext cx="1809748" cy="55033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Pesquisador/autor</a:t>
              </a:r>
              <a:endParaRPr lang="pt-BR"/>
            </a:p>
          </p:txBody>
        </p:sp>
      </p:grpSp>
      <p:sp>
        <p:nvSpPr>
          <p:cNvPr id="9" name="Seta: para a Esquerda e para Cima 8">
            <a:extLst>
              <a:ext uri="{FF2B5EF4-FFF2-40B4-BE49-F238E27FC236}">
                <a16:creationId xmlns:a16="http://schemas.microsoft.com/office/drawing/2014/main" id="{1CB1CFB5-9C91-D7B0-6307-9EC36A656115}"/>
              </a:ext>
            </a:extLst>
          </p:cNvPr>
          <p:cNvSpPr/>
          <p:nvPr/>
        </p:nvSpPr>
        <p:spPr>
          <a:xfrm rot="5400000">
            <a:off x="2289429" y="850095"/>
            <a:ext cx="402167" cy="193674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126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595903D-7BDA-D638-2660-DE436F2FB7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30</a:t>
            </a:fld>
            <a:r>
              <a:rPr lang="en-US"/>
              <a:t>]</a:t>
            </a:r>
            <a:endParaRPr/>
          </a:p>
        </p:txBody>
      </p:sp>
      <p:pic>
        <p:nvPicPr>
          <p:cNvPr id="4" name="Imagem 4" descr="Diagrama&#10;&#10;Descrição gerada automaticamente">
            <a:extLst>
              <a:ext uri="{FF2B5EF4-FFF2-40B4-BE49-F238E27FC236}">
                <a16:creationId xmlns:a16="http://schemas.microsoft.com/office/drawing/2014/main" id="{B5067DCC-789C-26B8-50B4-A411E986E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708692"/>
            <a:ext cx="7135283" cy="417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66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16295da5bc_1_94"/>
          <p:cNvSpPr txBox="1"/>
          <p:nvPr/>
        </p:nvSpPr>
        <p:spPr>
          <a:xfrm>
            <a:off x="565525" y="1785563"/>
            <a:ext cx="74103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rgbClr val="EA4E60"/>
                </a:solidFill>
                <a:latin typeface="Century Gothic"/>
                <a:sym typeface="Century Gothic"/>
              </a:rPr>
              <a:t>Arquitetura</a:t>
            </a:r>
            <a:r>
              <a:rPr lang="en-US" sz="4000" b="1" dirty="0">
                <a:solidFill>
                  <a:srgbClr val="EA4E60"/>
                </a:solidFill>
                <a:latin typeface="Century Gothic"/>
                <a:sym typeface="Century Gothic"/>
              </a:rPr>
              <a:t>:</a:t>
            </a:r>
          </a:p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rgbClr val="EA4E60"/>
                </a:solidFill>
                <a:latin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rgbClr val="EA4E60"/>
                </a:solidFill>
                <a:latin typeface="Century Gothic"/>
                <a:sym typeface="Century Gothic"/>
              </a:rPr>
              <a:t>Modelos</a:t>
            </a:r>
            <a:r>
              <a:rPr lang="en-US" sz="4000" b="1" dirty="0">
                <a:solidFill>
                  <a:srgbClr val="EA4E60"/>
                </a:solidFill>
                <a:latin typeface="Century Gothic"/>
                <a:sym typeface="Century Gothic"/>
              </a:rPr>
              <a:t> e  </a:t>
            </a:r>
            <a:r>
              <a:rPr lang="en-US" sz="4000" b="1" dirty="0" err="1">
                <a:solidFill>
                  <a:srgbClr val="EA4E60"/>
                </a:solidFill>
                <a:latin typeface="Century Gothic"/>
                <a:sym typeface="Century Gothic"/>
              </a:rPr>
              <a:t>Esquemas</a:t>
            </a:r>
            <a:endParaRPr lang="en-US" sz="4000" b="1" dirty="0">
              <a:solidFill>
                <a:srgbClr val="EA4E60"/>
              </a:solidFill>
              <a:latin typeface="Century Gothic"/>
            </a:endParaRPr>
          </a:p>
        </p:txBody>
      </p:sp>
      <p:sp>
        <p:nvSpPr>
          <p:cNvPr id="254" name="Google Shape;254;g116295da5bc_1_9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31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32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</p:txBody>
      </p:sp>
      <p:pic>
        <p:nvPicPr>
          <p:cNvPr id="5" name="Imagem 6">
            <a:extLst>
              <a:ext uri="{FF2B5EF4-FFF2-40B4-BE49-F238E27FC236}">
                <a16:creationId xmlns:a16="http://schemas.microsoft.com/office/drawing/2014/main" id="{B308AF45-3792-1889-62C0-B4236AC00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0000">
            <a:off x="5803900" y="649154"/>
            <a:ext cx="2743200" cy="2532859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2DACC0E-C790-1348-CDDF-3362060AFEE7}"/>
              </a:ext>
            </a:extLst>
          </p:cNvPr>
          <p:cNvSpPr/>
          <p:nvPr/>
        </p:nvSpPr>
        <p:spPr>
          <a:xfrm>
            <a:off x="495300" y="4188883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Abstração</a:t>
            </a:r>
          </a:p>
        </p:txBody>
      </p:sp>
      <p:sp>
        <p:nvSpPr>
          <p:cNvPr id="8" name="Igual a 7">
            <a:extLst>
              <a:ext uri="{FF2B5EF4-FFF2-40B4-BE49-F238E27FC236}">
                <a16:creationId xmlns:a16="http://schemas.microsoft.com/office/drawing/2014/main" id="{F542761A-59C6-1581-B753-2AA25316585A}"/>
              </a:ext>
            </a:extLst>
          </p:cNvPr>
          <p:cNvSpPr/>
          <p:nvPr/>
        </p:nvSpPr>
        <p:spPr>
          <a:xfrm>
            <a:off x="3485092" y="4236508"/>
            <a:ext cx="910166" cy="624416"/>
          </a:xfrm>
          <a:prstGeom prst="math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02A7A14-C33E-0921-2E86-8067EE60426F}"/>
              </a:ext>
            </a:extLst>
          </p:cNvPr>
          <p:cNvSpPr/>
          <p:nvPr/>
        </p:nvSpPr>
        <p:spPr>
          <a:xfrm>
            <a:off x="4538133" y="418888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essencial</a:t>
            </a:r>
          </a:p>
        </p:txBody>
      </p:sp>
    </p:spTree>
    <p:extLst>
      <p:ext uri="{BB962C8B-B14F-4D97-AF65-F5344CB8AC3E}">
        <p14:creationId xmlns:p14="http://schemas.microsoft.com/office/powerpoint/2010/main" val="2840708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33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</p:txBody>
      </p:sp>
      <p:pic>
        <p:nvPicPr>
          <p:cNvPr id="5" name="Imagem 6">
            <a:extLst>
              <a:ext uri="{FF2B5EF4-FFF2-40B4-BE49-F238E27FC236}">
                <a16:creationId xmlns:a16="http://schemas.microsoft.com/office/drawing/2014/main" id="{B308AF45-3792-1889-62C0-B4236AC00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0000">
            <a:off x="6836657" y="1045384"/>
            <a:ext cx="1875367" cy="1728526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2DACC0E-C790-1348-CDDF-3362060AFEE7}"/>
              </a:ext>
            </a:extLst>
          </p:cNvPr>
          <p:cNvSpPr/>
          <p:nvPr/>
        </p:nvSpPr>
        <p:spPr>
          <a:xfrm>
            <a:off x="495300" y="4188883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Abstração</a:t>
            </a:r>
          </a:p>
        </p:txBody>
      </p:sp>
      <p:sp>
        <p:nvSpPr>
          <p:cNvPr id="8" name="Igual a 7">
            <a:extLst>
              <a:ext uri="{FF2B5EF4-FFF2-40B4-BE49-F238E27FC236}">
                <a16:creationId xmlns:a16="http://schemas.microsoft.com/office/drawing/2014/main" id="{F542761A-59C6-1581-B753-2AA25316585A}"/>
              </a:ext>
            </a:extLst>
          </p:cNvPr>
          <p:cNvSpPr/>
          <p:nvPr/>
        </p:nvSpPr>
        <p:spPr>
          <a:xfrm>
            <a:off x="3485092" y="4236508"/>
            <a:ext cx="910166" cy="624416"/>
          </a:xfrm>
          <a:prstGeom prst="math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02A7A14-C33E-0921-2E86-8067EE60426F}"/>
              </a:ext>
            </a:extLst>
          </p:cNvPr>
          <p:cNvSpPr/>
          <p:nvPr/>
        </p:nvSpPr>
        <p:spPr>
          <a:xfrm>
            <a:off x="4538133" y="418888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essencial</a:t>
            </a:r>
          </a:p>
        </p:txBody>
      </p:sp>
      <p:sp>
        <p:nvSpPr>
          <p:cNvPr id="2" name="Seta: Dobrada 1">
            <a:extLst>
              <a:ext uri="{FF2B5EF4-FFF2-40B4-BE49-F238E27FC236}">
                <a16:creationId xmlns:a16="http://schemas.microsoft.com/office/drawing/2014/main" id="{79F15DD5-3D5A-58A2-B7AD-F88FDADC062F}"/>
              </a:ext>
            </a:extLst>
          </p:cNvPr>
          <p:cNvSpPr/>
          <p:nvPr/>
        </p:nvSpPr>
        <p:spPr>
          <a:xfrm>
            <a:off x="1043009" y="2751243"/>
            <a:ext cx="381000" cy="129116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314B9A0-5738-96AB-F2B1-587B47BB83C7}"/>
              </a:ext>
            </a:extLst>
          </p:cNvPr>
          <p:cNvSpPr/>
          <p:nvPr/>
        </p:nvSpPr>
        <p:spPr>
          <a:xfrm>
            <a:off x="1627716" y="256963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Data model</a:t>
            </a:r>
          </a:p>
        </p:txBody>
      </p:sp>
      <p:pic>
        <p:nvPicPr>
          <p:cNvPr id="4" name="Imagem 8">
            <a:extLst>
              <a:ext uri="{FF2B5EF4-FFF2-40B4-BE49-F238E27FC236}">
                <a16:creationId xmlns:a16="http://schemas.microsoft.com/office/drawing/2014/main" id="{662E9E78-2674-5F44-E810-0FB8080A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55" y="1641475"/>
            <a:ext cx="2079625" cy="749300"/>
          </a:xfrm>
          <a:prstGeom prst="rect">
            <a:avLst/>
          </a:prstGeom>
        </p:spPr>
      </p:pic>
      <p:pic>
        <p:nvPicPr>
          <p:cNvPr id="9" name="Imagem 11" descr="Uma imagem contendo homem, placar&#10;&#10;Descrição gerada automaticamente">
            <a:extLst>
              <a:ext uri="{FF2B5EF4-FFF2-40B4-BE49-F238E27FC236}">
                <a16:creationId xmlns:a16="http://schemas.microsoft.com/office/drawing/2014/main" id="{AFB9F4AB-2D7D-C064-A7DB-0CBD57DCC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071" y="2208213"/>
            <a:ext cx="1332442" cy="1340909"/>
          </a:xfrm>
          <a:prstGeom prst="rect">
            <a:avLst/>
          </a:prstGeom>
        </p:spPr>
      </p:pic>
      <p:pic>
        <p:nvPicPr>
          <p:cNvPr id="12" name="Imagem 13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945B2A0C-8BD8-F798-2327-1F660797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3483" y="715217"/>
            <a:ext cx="2743200" cy="13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84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34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</p:txBody>
      </p:sp>
      <p:pic>
        <p:nvPicPr>
          <p:cNvPr id="5" name="Imagem 6">
            <a:extLst>
              <a:ext uri="{FF2B5EF4-FFF2-40B4-BE49-F238E27FC236}">
                <a16:creationId xmlns:a16="http://schemas.microsoft.com/office/drawing/2014/main" id="{B308AF45-3792-1889-62C0-B4236AC00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0000">
            <a:off x="6836657" y="1045384"/>
            <a:ext cx="1875367" cy="1728526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2DACC0E-C790-1348-CDDF-3362060AFEE7}"/>
              </a:ext>
            </a:extLst>
          </p:cNvPr>
          <p:cNvSpPr/>
          <p:nvPr/>
        </p:nvSpPr>
        <p:spPr>
          <a:xfrm>
            <a:off x="495300" y="4188883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Abstração</a:t>
            </a:r>
          </a:p>
        </p:txBody>
      </p:sp>
      <p:sp>
        <p:nvSpPr>
          <p:cNvPr id="8" name="Igual a 7">
            <a:extLst>
              <a:ext uri="{FF2B5EF4-FFF2-40B4-BE49-F238E27FC236}">
                <a16:creationId xmlns:a16="http://schemas.microsoft.com/office/drawing/2014/main" id="{F542761A-59C6-1581-B753-2AA25316585A}"/>
              </a:ext>
            </a:extLst>
          </p:cNvPr>
          <p:cNvSpPr/>
          <p:nvPr/>
        </p:nvSpPr>
        <p:spPr>
          <a:xfrm>
            <a:off x="3485092" y="4236508"/>
            <a:ext cx="910166" cy="624416"/>
          </a:xfrm>
          <a:prstGeom prst="math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02A7A14-C33E-0921-2E86-8067EE60426F}"/>
              </a:ext>
            </a:extLst>
          </p:cNvPr>
          <p:cNvSpPr/>
          <p:nvPr/>
        </p:nvSpPr>
        <p:spPr>
          <a:xfrm>
            <a:off x="4538133" y="418888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essencial</a:t>
            </a:r>
          </a:p>
        </p:txBody>
      </p:sp>
      <p:sp>
        <p:nvSpPr>
          <p:cNvPr id="2" name="Seta: Dobrada 1">
            <a:extLst>
              <a:ext uri="{FF2B5EF4-FFF2-40B4-BE49-F238E27FC236}">
                <a16:creationId xmlns:a16="http://schemas.microsoft.com/office/drawing/2014/main" id="{79F15DD5-3D5A-58A2-B7AD-F88FDADC062F}"/>
              </a:ext>
            </a:extLst>
          </p:cNvPr>
          <p:cNvSpPr/>
          <p:nvPr/>
        </p:nvSpPr>
        <p:spPr>
          <a:xfrm>
            <a:off x="1043009" y="2751243"/>
            <a:ext cx="381000" cy="129116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314B9A0-5738-96AB-F2B1-587B47BB83C7}"/>
              </a:ext>
            </a:extLst>
          </p:cNvPr>
          <p:cNvSpPr/>
          <p:nvPr/>
        </p:nvSpPr>
        <p:spPr>
          <a:xfrm>
            <a:off x="1627716" y="256963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Data model</a:t>
            </a:r>
          </a:p>
        </p:txBody>
      </p:sp>
      <p:pic>
        <p:nvPicPr>
          <p:cNvPr id="4" name="Imagem 8">
            <a:extLst>
              <a:ext uri="{FF2B5EF4-FFF2-40B4-BE49-F238E27FC236}">
                <a16:creationId xmlns:a16="http://schemas.microsoft.com/office/drawing/2014/main" id="{662E9E78-2674-5F44-E810-0FB8080A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55" y="1641475"/>
            <a:ext cx="2079625" cy="749300"/>
          </a:xfrm>
          <a:prstGeom prst="rect">
            <a:avLst/>
          </a:prstGeom>
        </p:spPr>
      </p:pic>
      <p:pic>
        <p:nvPicPr>
          <p:cNvPr id="9" name="Imagem 11" descr="Uma imagem contendo homem, placar&#10;&#10;Descrição gerada automaticamente">
            <a:extLst>
              <a:ext uri="{FF2B5EF4-FFF2-40B4-BE49-F238E27FC236}">
                <a16:creationId xmlns:a16="http://schemas.microsoft.com/office/drawing/2014/main" id="{AFB9F4AB-2D7D-C064-A7DB-0CBD57DCC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071" y="2208213"/>
            <a:ext cx="1332442" cy="1340909"/>
          </a:xfrm>
          <a:prstGeom prst="rect">
            <a:avLst/>
          </a:prstGeom>
        </p:spPr>
      </p:pic>
      <p:pic>
        <p:nvPicPr>
          <p:cNvPr id="12" name="Imagem 13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945B2A0C-8BD8-F798-2327-1F660797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3483" y="715217"/>
            <a:ext cx="2743200" cy="1384734"/>
          </a:xfrm>
          <a:prstGeom prst="rect">
            <a:avLst/>
          </a:prstGeom>
        </p:spPr>
      </p:pic>
      <p:sp>
        <p:nvSpPr>
          <p:cNvPr id="14" name="Balão de Fala: Retângulo com Cantos Arredondados 13">
            <a:extLst>
              <a:ext uri="{FF2B5EF4-FFF2-40B4-BE49-F238E27FC236}">
                <a16:creationId xmlns:a16="http://schemas.microsoft.com/office/drawing/2014/main" id="{02131D00-851D-D862-B44B-6685D0A3E448}"/>
              </a:ext>
            </a:extLst>
          </p:cNvPr>
          <p:cNvSpPr/>
          <p:nvPr/>
        </p:nvSpPr>
        <p:spPr>
          <a:xfrm>
            <a:off x="3141133" y="2212508"/>
            <a:ext cx="1523999" cy="359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Operações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5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35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7EA1A953-08EF-23A4-58E2-9CF4A085F52A}"/>
              </a:ext>
            </a:extLst>
          </p:cNvPr>
          <p:cNvSpPr txBox="1"/>
          <p:nvPr/>
        </p:nvSpPr>
        <p:spPr>
          <a:xfrm>
            <a:off x="561332" y="1840882"/>
            <a:ext cx="5427777" cy="29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000">
              <a:latin typeface="Calibri"/>
              <a:cs typeface="Calibri"/>
            </a:endParaRPr>
          </a:p>
        </p:txBody>
      </p:sp>
      <p:pic>
        <p:nvPicPr>
          <p:cNvPr id="5" name="Imagem 6">
            <a:extLst>
              <a:ext uri="{FF2B5EF4-FFF2-40B4-BE49-F238E27FC236}">
                <a16:creationId xmlns:a16="http://schemas.microsoft.com/office/drawing/2014/main" id="{B308AF45-3792-1889-62C0-B4236AC00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0000">
            <a:off x="6836657" y="1045384"/>
            <a:ext cx="1875367" cy="1728526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2DACC0E-C790-1348-CDDF-3362060AFEE7}"/>
              </a:ext>
            </a:extLst>
          </p:cNvPr>
          <p:cNvSpPr/>
          <p:nvPr/>
        </p:nvSpPr>
        <p:spPr>
          <a:xfrm>
            <a:off x="495300" y="4188883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Abstração</a:t>
            </a:r>
          </a:p>
        </p:txBody>
      </p:sp>
      <p:sp>
        <p:nvSpPr>
          <p:cNvPr id="8" name="Igual a 7">
            <a:extLst>
              <a:ext uri="{FF2B5EF4-FFF2-40B4-BE49-F238E27FC236}">
                <a16:creationId xmlns:a16="http://schemas.microsoft.com/office/drawing/2014/main" id="{F542761A-59C6-1581-B753-2AA25316585A}"/>
              </a:ext>
            </a:extLst>
          </p:cNvPr>
          <p:cNvSpPr/>
          <p:nvPr/>
        </p:nvSpPr>
        <p:spPr>
          <a:xfrm>
            <a:off x="3485092" y="4236508"/>
            <a:ext cx="910166" cy="624416"/>
          </a:xfrm>
          <a:prstGeom prst="math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02A7A14-C33E-0921-2E86-8067EE60426F}"/>
              </a:ext>
            </a:extLst>
          </p:cNvPr>
          <p:cNvSpPr/>
          <p:nvPr/>
        </p:nvSpPr>
        <p:spPr>
          <a:xfrm>
            <a:off x="4538133" y="418888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essencial</a:t>
            </a:r>
          </a:p>
        </p:txBody>
      </p:sp>
      <p:sp>
        <p:nvSpPr>
          <p:cNvPr id="2" name="Seta: Dobrada 1">
            <a:extLst>
              <a:ext uri="{FF2B5EF4-FFF2-40B4-BE49-F238E27FC236}">
                <a16:creationId xmlns:a16="http://schemas.microsoft.com/office/drawing/2014/main" id="{79F15DD5-3D5A-58A2-B7AD-F88FDADC062F}"/>
              </a:ext>
            </a:extLst>
          </p:cNvPr>
          <p:cNvSpPr/>
          <p:nvPr/>
        </p:nvSpPr>
        <p:spPr>
          <a:xfrm>
            <a:off x="1043009" y="2751243"/>
            <a:ext cx="381000" cy="129116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314B9A0-5738-96AB-F2B1-587B47BB83C7}"/>
              </a:ext>
            </a:extLst>
          </p:cNvPr>
          <p:cNvSpPr/>
          <p:nvPr/>
        </p:nvSpPr>
        <p:spPr>
          <a:xfrm>
            <a:off x="1627716" y="2569632"/>
            <a:ext cx="2910416" cy="6138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Data model</a:t>
            </a:r>
          </a:p>
        </p:txBody>
      </p:sp>
      <p:pic>
        <p:nvPicPr>
          <p:cNvPr id="4" name="Imagem 8">
            <a:extLst>
              <a:ext uri="{FF2B5EF4-FFF2-40B4-BE49-F238E27FC236}">
                <a16:creationId xmlns:a16="http://schemas.microsoft.com/office/drawing/2014/main" id="{662E9E78-2674-5F44-E810-0FB8080A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55" y="1641475"/>
            <a:ext cx="2079625" cy="749300"/>
          </a:xfrm>
          <a:prstGeom prst="rect">
            <a:avLst/>
          </a:prstGeom>
        </p:spPr>
      </p:pic>
      <p:pic>
        <p:nvPicPr>
          <p:cNvPr id="9" name="Imagem 11" descr="Uma imagem contendo homem, placar&#10;&#10;Descrição gerada automaticamente">
            <a:extLst>
              <a:ext uri="{FF2B5EF4-FFF2-40B4-BE49-F238E27FC236}">
                <a16:creationId xmlns:a16="http://schemas.microsoft.com/office/drawing/2014/main" id="{AFB9F4AB-2D7D-C064-A7DB-0CBD57DCC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071" y="2208213"/>
            <a:ext cx="1332442" cy="1340909"/>
          </a:xfrm>
          <a:prstGeom prst="rect">
            <a:avLst/>
          </a:prstGeom>
        </p:spPr>
      </p:pic>
      <p:pic>
        <p:nvPicPr>
          <p:cNvPr id="12" name="Imagem 13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945B2A0C-8BD8-F798-2327-1F660797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3483" y="715217"/>
            <a:ext cx="2743200" cy="1384734"/>
          </a:xfrm>
          <a:prstGeom prst="rect">
            <a:avLst/>
          </a:prstGeom>
        </p:spPr>
      </p:pic>
      <p:sp>
        <p:nvSpPr>
          <p:cNvPr id="14" name="Balão de Fala: Retângulo com Cantos Arredondados 13">
            <a:extLst>
              <a:ext uri="{FF2B5EF4-FFF2-40B4-BE49-F238E27FC236}">
                <a16:creationId xmlns:a16="http://schemas.microsoft.com/office/drawing/2014/main" id="{02131D00-851D-D862-B44B-6685D0A3E448}"/>
              </a:ext>
            </a:extLst>
          </p:cNvPr>
          <p:cNvSpPr/>
          <p:nvPr/>
        </p:nvSpPr>
        <p:spPr>
          <a:xfrm>
            <a:off x="3141133" y="2212508"/>
            <a:ext cx="1523999" cy="359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Operações</a:t>
            </a:r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706966" y="3130550"/>
            <a:ext cx="6476998" cy="5291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</p:spTree>
    <p:extLst>
      <p:ext uri="{BB962C8B-B14F-4D97-AF65-F5344CB8AC3E}">
        <p14:creationId xmlns:p14="http://schemas.microsoft.com/office/powerpoint/2010/main" val="16207739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3">
            <a:extLst>
              <a:ext uri="{FF2B5EF4-FFF2-40B4-BE49-F238E27FC236}">
                <a16:creationId xmlns:a16="http://schemas.microsoft.com/office/drawing/2014/main" id="{35E8721C-FD4E-9FD4-75D9-641FE5066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983" y="2058064"/>
            <a:ext cx="1483784" cy="360621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0C0D25C-83C4-0BD9-0CE2-50DBC867F2C8}"/>
              </a:ext>
            </a:extLst>
          </p:cNvPr>
          <p:cNvGrpSpPr/>
          <p:nvPr/>
        </p:nvGrpSpPr>
        <p:grpSpPr>
          <a:xfrm>
            <a:off x="5369983" y="3236382"/>
            <a:ext cx="3177116" cy="1279667"/>
            <a:chOff x="5571067" y="3225799"/>
            <a:chExt cx="3177116" cy="1279667"/>
          </a:xfrm>
        </p:grpSpPr>
        <p:pic>
          <p:nvPicPr>
            <p:cNvPr id="18" name="Imagem 18">
              <a:extLst>
                <a:ext uri="{FF2B5EF4-FFF2-40B4-BE49-F238E27FC236}">
                  <a16:creationId xmlns:a16="http://schemas.microsoft.com/office/drawing/2014/main" id="{DE4B0ACF-B323-DBBE-619F-C06DB25B0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1067" y="3347366"/>
              <a:ext cx="3177116" cy="1158100"/>
            </a:xfrm>
            <a:prstGeom prst="rect">
              <a:avLst/>
            </a:prstGeom>
          </p:spPr>
        </p:pic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4B863B0-FD79-1016-44A7-D5BACA0F3B87}"/>
                </a:ext>
              </a:extLst>
            </p:cNvPr>
            <p:cNvSpPr/>
            <p:nvPr/>
          </p:nvSpPr>
          <p:spPr>
            <a:xfrm>
              <a:off x="6051548" y="3225799"/>
              <a:ext cx="2233082" cy="52916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400">
                  <a:latin typeface="Calibri"/>
                  <a:cs typeface="Calibri"/>
                </a:rPr>
                <a:t>Estrutura</a:t>
              </a:r>
            </a:p>
          </p:txBody>
        </p:sp>
      </p:grpSp>
      <p:sp>
        <p:nvSpPr>
          <p:cNvPr id="16" name="Seta: Curva para Baixo 15">
            <a:extLst>
              <a:ext uri="{FF2B5EF4-FFF2-40B4-BE49-F238E27FC236}">
                <a16:creationId xmlns:a16="http://schemas.microsoft.com/office/drawing/2014/main" id="{245DC360-0588-AE49-66CE-D7508AC5740B}"/>
              </a:ext>
            </a:extLst>
          </p:cNvPr>
          <p:cNvSpPr/>
          <p:nvPr/>
        </p:nvSpPr>
        <p:spPr>
          <a:xfrm rot="-3300000">
            <a:off x="3847248" y="3308383"/>
            <a:ext cx="1873250" cy="85724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36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sp>
        <p:nvSpPr>
          <p:cNvPr id="20" name="Seta: de Cima para Baixo 19">
            <a:extLst>
              <a:ext uri="{FF2B5EF4-FFF2-40B4-BE49-F238E27FC236}">
                <a16:creationId xmlns:a16="http://schemas.microsoft.com/office/drawing/2014/main" id="{896C0305-D5CE-7D89-0EA7-372C24CC7047}"/>
              </a:ext>
            </a:extLst>
          </p:cNvPr>
          <p:cNvSpPr/>
          <p:nvPr/>
        </p:nvSpPr>
        <p:spPr>
          <a:xfrm rot="-5400000">
            <a:off x="6499266" y="48089"/>
            <a:ext cx="190500" cy="391583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1856424-B63F-4F6E-4124-73AC54BA6B4F}"/>
              </a:ext>
            </a:extLst>
          </p:cNvPr>
          <p:cNvSpPr txBox="1"/>
          <p:nvPr/>
        </p:nvSpPr>
        <p:spPr>
          <a:xfrm>
            <a:off x="7899400" y="1538816"/>
            <a:ext cx="11133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/>
              <a:t>Alto nível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F58CE43-7E5A-2CA7-A29F-911479823FAD}"/>
              </a:ext>
            </a:extLst>
          </p:cNvPr>
          <p:cNvSpPr txBox="1"/>
          <p:nvPr/>
        </p:nvSpPr>
        <p:spPr>
          <a:xfrm>
            <a:off x="4163483" y="1538815"/>
            <a:ext cx="11133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/>
              <a:t>Baixo nível</a:t>
            </a:r>
          </a:p>
        </p:txBody>
      </p:sp>
    </p:spTree>
    <p:extLst>
      <p:ext uri="{BB962C8B-B14F-4D97-AF65-F5344CB8AC3E}">
        <p14:creationId xmlns:p14="http://schemas.microsoft.com/office/powerpoint/2010/main" val="12347398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3">
            <a:extLst>
              <a:ext uri="{FF2B5EF4-FFF2-40B4-BE49-F238E27FC236}">
                <a16:creationId xmlns:a16="http://schemas.microsoft.com/office/drawing/2014/main" id="{35E8721C-FD4E-9FD4-75D9-641FE5066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983" y="2058064"/>
            <a:ext cx="1483784" cy="360621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0C0D25C-83C4-0BD9-0CE2-50DBC867F2C8}"/>
              </a:ext>
            </a:extLst>
          </p:cNvPr>
          <p:cNvGrpSpPr/>
          <p:nvPr/>
        </p:nvGrpSpPr>
        <p:grpSpPr>
          <a:xfrm>
            <a:off x="5369983" y="3236382"/>
            <a:ext cx="3177116" cy="1279667"/>
            <a:chOff x="5571067" y="3225799"/>
            <a:chExt cx="3177116" cy="1279667"/>
          </a:xfrm>
        </p:grpSpPr>
        <p:pic>
          <p:nvPicPr>
            <p:cNvPr id="18" name="Imagem 18">
              <a:extLst>
                <a:ext uri="{FF2B5EF4-FFF2-40B4-BE49-F238E27FC236}">
                  <a16:creationId xmlns:a16="http://schemas.microsoft.com/office/drawing/2014/main" id="{DE4B0ACF-B323-DBBE-619F-C06DB25B0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1067" y="3347366"/>
              <a:ext cx="3177116" cy="1158100"/>
            </a:xfrm>
            <a:prstGeom prst="rect">
              <a:avLst/>
            </a:prstGeom>
          </p:spPr>
        </p:pic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4B863B0-FD79-1016-44A7-D5BACA0F3B87}"/>
                </a:ext>
              </a:extLst>
            </p:cNvPr>
            <p:cNvSpPr/>
            <p:nvPr/>
          </p:nvSpPr>
          <p:spPr>
            <a:xfrm>
              <a:off x="6051548" y="3225799"/>
              <a:ext cx="2233082" cy="52916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400">
                  <a:latin typeface="Calibri"/>
                  <a:cs typeface="Calibri"/>
                </a:rPr>
                <a:t>Estrutura</a:t>
              </a:r>
            </a:p>
          </p:txBody>
        </p:sp>
      </p:grpSp>
      <p:sp>
        <p:nvSpPr>
          <p:cNvPr id="16" name="Seta: Curva para Baixo 15">
            <a:extLst>
              <a:ext uri="{FF2B5EF4-FFF2-40B4-BE49-F238E27FC236}">
                <a16:creationId xmlns:a16="http://schemas.microsoft.com/office/drawing/2014/main" id="{245DC360-0588-AE49-66CE-D7508AC5740B}"/>
              </a:ext>
            </a:extLst>
          </p:cNvPr>
          <p:cNvSpPr/>
          <p:nvPr/>
        </p:nvSpPr>
        <p:spPr>
          <a:xfrm rot="-3300000">
            <a:off x="3847248" y="3308383"/>
            <a:ext cx="1873250" cy="85724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37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sp>
        <p:nvSpPr>
          <p:cNvPr id="20" name="Seta: de Cima para Baixo 19">
            <a:extLst>
              <a:ext uri="{FF2B5EF4-FFF2-40B4-BE49-F238E27FC236}">
                <a16:creationId xmlns:a16="http://schemas.microsoft.com/office/drawing/2014/main" id="{896C0305-D5CE-7D89-0EA7-372C24CC7047}"/>
              </a:ext>
            </a:extLst>
          </p:cNvPr>
          <p:cNvSpPr/>
          <p:nvPr/>
        </p:nvSpPr>
        <p:spPr>
          <a:xfrm rot="-5400000">
            <a:off x="6499266" y="48089"/>
            <a:ext cx="190500" cy="391583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1856424-B63F-4F6E-4124-73AC54BA6B4F}"/>
              </a:ext>
            </a:extLst>
          </p:cNvPr>
          <p:cNvSpPr txBox="1"/>
          <p:nvPr/>
        </p:nvSpPr>
        <p:spPr>
          <a:xfrm>
            <a:off x="7899400" y="1538816"/>
            <a:ext cx="11133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/>
              <a:t>Alto nível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F58CE43-7E5A-2CA7-A29F-911479823FAD}"/>
              </a:ext>
            </a:extLst>
          </p:cNvPr>
          <p:cNvSpPr txBox="1"/>
          <p:nvPr/>
        </p:nvSpPr>
        <p:spPr>
          <a:xfrm>
            <a:off x="4163483" y="1538815"/>
            <a:ext cx="11133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/>
              <a:t>Baixo nível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B16E3F2-4FA8-6A97-6076-7E5B7F86486D}"/>
              </a:ext>
            </a:extLst>
          </p:cNvPr>
          <p:cNvSpPr/>
          <p:nvPr/>
        </p:nvSpPr>
        <p:spPr>
          <a:xfrm>
            <a:off x="569383" y="2167467"/>
            <a:ext cx="2582333" cy="497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Modelo de Dados Físico</a:t>
            </a:r>
            <a:endParaRPr lang="pt-BR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3B889B32-EB0C-11A3-FFB1-C4AEA2F48EFD}"/>
              </a:ext>
            </a:extLst>
          </p:cNvPr>
          <p:cNvSpPr/>
          <p:nvPr/>
        </p:nvSpPr>
        <p:spPr>
          <a:xfrm>
            <a:off x="1447799" y="1733550"/>
            <a:ext cx="223308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Especialista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06228BEE-1283-896D-D5FD-F592E319722F}"/>
              </a:ext>
            </a:extLst>
          </p:cNvPr>
          <p:cNvSpPr/>
          <p:nvPr/>
        </p:nvSpPr>
        <p:spPr>
          <a:xfrm>
            <a:off x="558799" y="3289300"/>
            <a:ext cx="2582333" cy="4974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Modelo de Dados Conceitual</a:t>
            </a:r>
            <a:endParaRPr lang="pt-BR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95F73457-A50B-604B-2048-DDD821B3A5D3}"/>
              </a:ext>
            </a:extLst>
          </p:cNvPr>
          <p:cNvSpPr/>
          <p:nvPr/>
        </p:nvSpPr>
        <p:spPr>
          <a:xfrm>
            <a:off x="1437215" y="2855383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Visão de alto nível</a:t>
            </a:r>
          </a:p>
        </p:txBody>
      </p:sp>
    </p:spTree>
    <p:extLst>
      <p:ext uri="{BB962C8B-B14F-4D97-AF65-F5344CB8AC3E}">
        <p14:creationId xmlns:p14="http://schemas.microsoft.com/office/powerpoint/2010/main" val="774974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0C0D25C-83C4-0BD9-0CE2-50DBC867F2C8}"/>
              </a:ext>
            </a:extLst>
          </p:cNvPr>
          <p:cNvGrpSpPr/>
          <p:nvPr/>
        </p:nvGrpSpPr>
        <p:grpSpPr>
          <a:xfrm>
            <a:off x="5369983" y="3236382"/>
            <a:ext cx="3177116" cy="1279667"/>
            <a:chOff x="5571067" y="3225799"/>
            <a:chExt cx="3177116" cy="1279667"/>
          </a:xfrm>
        </p:grpSpPr>
        <p:pic>
          <p:nvPicPr>
            <p:cNvPr id="18" name="Imagem 18">
              <a:extLst>
                <a:ext uri="{FF2B5EF4-FFF2-40B4-BE49-F238E27FC236}">
                  <a16:creationId xmlns:a16="http://schemas.microsoft.com/office/drawing/2014/main" id="{DE4B0ACF-B323-DBBE-619F-C06DB25B0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71067" y="3347366"/>
              <a:ext cx="3177116" cy="1158100"/>
            </a:xfrm>
            <a:prstGeom prst="rect">
              <a:avLst/>
            </a:prstGeom>
          </p:spPr>
        </p:pic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4B863B0-FD79-1016-44A7-D5BACA0F3B87}"/>
                </a:ext>
              </a:extLst>
            </p:cNvPr>
            <p:cNvSpPr/>
            <p:nvPr/>
          </p:nvSpPr>
          <p:spPr>
            <a:xfrm>
              <a:off x="6051548" y="3225799"/>
              <a:ext cx="2233082" cy="52916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400">
                  <a:latin typeface="Calibri"/>
                  <a:cs typeface="Calibri"/>
                </a:rPr>
                <a:t>Estrutura</a:t>
              </a:r>
            </a:p>
          </p:txBody>
        </p:sp>
      </p:grpSp>
      <p:sp>
        <p:nvSpPr>
          <p:cNvPr id="16" name="Seta: Curva para Baixo 15">
            <a:extLst>
              <a:ext uri="{FF2B5EF4-FFF2-40B4-BE49-F238E27FC236}">
                <a16:creationId xmlns:a16="http://schemas.microsoft.com/office/drawing/2014/main" id="{245DC360-0588-AE49-66CE-D7508AC5740B}"/>
              </a:ext>
            </a:extLst>
          </p:cNvPr>
          <p:cNvSpPr/>
          <p:nvPr/>
        </p:nvSpPr>
        <p:spPr>
          <a:xfrm rot="-3300000">
            <a:off x="3847248" y="3308383"/>
            <a:ext cx="1873250" cy="85724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38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5DBB723-3F82-F3AA-06CC-699D351D0245}"/>
              </a:ext>
            </a:extLst>
          </p:cNvPr>
          <p:cNvGrpSpPr/>
          <p:nvPr/>
        </p:nvGrpSpPr>
        <p:grpSpPr>
          <a:xfrm>
            <a:off x="569383" y="1733550"/>
            <a:ext cx="3111499" cy="931333"/>
            <a:chOff x="569383" y="1733550"/>
            <a:chExt cx="3111499" cy="931333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7B16E3F2-4FA8-6A97-6076-7E5B7F86486D}"/>
                </a:ext>
              </a:extLst>
            </p:cNvPr>
            <p:cNvSpPr/>
            <p:nvPr/>
          </p:nvSpPr>
          <p:spPr>
            <a:xfrm>
              <a:off x="569383" y="2167467"/>
              <a:ext cx="2582333" cy="4974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>
                  <a:cs typeface="Arial"/>
                </a:rPr>
                <a:t>Modelo de Dados Físico</a:t>
              </a:r>
              <a:endParaRPr lang="pt-BR"/>
            </a:p>
          </p:txBody>
        </p:sp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3B889B32-EB0C-11A3-FFB1-C4AEA2F48EFD}"/>
                </a:ext>
              </a:extLst>
            </p:cNvPr>
            <p:cNvSpPr/>
            <p:nvPr/>
          </p:nvSpPr>
          <p:spPr>
            <a:xfrm>
              <a:off x="1447799" y="1733550"/>
              <a:ext cx="2233083" cy="497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Especialista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1B37B863-D592-8DA3-D8A9-9EF64FB0C214}"/>
              </a:ext>
            </a:extLst>
          </p:cNvPr>
          <p:cNvGrpSpPr/>
          <p:nvPr/>
        </p:nvGrpSpPr>
        <p:grpSpPr>
          <a:xfrm>
            <a:off x="558799" y="2855383"/>
            <a:ext cx="3111499" cy="931333"/>
            <a:chOff x="558799" y="2855383"/>
            <a:chExt cx="3111499" cy="931333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06228BEE-1283-896D-D5FD-F592E319722F}"/>
                </a:ext>
              </a:extLst>
            </p:cNvPr>
            <p:cNvSpPr/>
            <p:nvPr/>
          </p:nvSpPr>
          <p:spPr>
            <a:xfrm>
              <a:off x="558799" y="3289300"/>
              <a:ext cx="2582333" cy="497416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Modelo de Dados Conceitual</a:t>
              </a:r>
              <a:endParaRPr lang="pt-BR"/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95F73457-A50B-604B-2048-DDD821B3A5D3}"/>
                </a:ext>
              </a:extLst>
            </p:cNvPr>
            <p:cNvSpPr/>
            <p:nvPr/>
          </p:nvSpPr>
          <p:spPr>
            <a:xfrm>
              <a:off x="1437215" y="2855383"/>
              <a:ext cx="2233083" cy="49741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Visão de alto nível</a:t>
              </a:r>
            </a:p>
          </p:txBody>
        </p:sp>
      </p:grpSp>
      <p:pic>
        <p:nvPicPr>
          <p:cNvPr id="4" name="Imagem 4" descr="Ícone&#10;&#10;Descrição gerada automaticamente">
            <a:extLst>
              <a:ext uri="{FF2B5EF4-FFF2-40B4-BE49-F238E27FC236}">
                <a16:creationId xmlns:a16="http://schemas.microsoft.com/office/drawing/2014/main" id="{88CF7EAE-F2BF-1075-C6F3-4A63CA7CDA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" r="559" b="6965"/>
          <a:stretch/>
        </p:blipFill>
        <p:spPr>
          <a:xfrm>
            <a:off x="3893609" y="297883"/>
            <a:ext cx="1875415" cy="1970887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7631F259-7C48-9E8F-84B5-C92A4A29BD88}"/>
              </a:ext>
            </a:extLst>
          </p:cNvPr>
          <p:cNvGrpSpPr/>
          <p:nvPr/>
        </p:nvGrpSpPr>
        <p:grpSpPr>
          <a:xfrm>
            <a:off x="5712881" y="1056215"/>
            <a:ext cx="3111499" cy="1142999"/>
            <a:chOff x="5924548" y="1299632"/>
            <a:chExt cx="3111499" cy="1142999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AA4DEB9B-41A6-26C0-5EB6-0E718C8BB122}"/>
                </a:ext>
              </a:extLst>
            </p:cNvPr>
            <p:cNvSpPr/>
            <p:nvPr/>
          </p:nvSpPr>
          <p:spPr>
            <a:xfrm>
              <a:off x="5924548" y="1722966"/>
              <a:ext cx="2540000" cy="71966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Modelo de Dados de implementação</a:t>
              </a:r>
              <a:endParaRPr lang="pt-BR"/>
            </a:p>
          </p:txBody>
        </p:sp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4C73CB3A-B96E-38BD-DB40-D5A9943F8E8A}"/>
                </a:ext>
              </a:extLst>
            </p:cNvPr>
            <p:cNvSpPr/>
            <p:nvPr/>
          </p:nvSpPr>
          <p:spPr>
            <a:xfrm>
              <a:off x="6802964" y="1299632"/>
              <a:ext cx="2233083" cy="497416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Representacional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7363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39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F3CF74F-8A6D-0A84-38CD-F70648E58D28}"/>
              </a:ext>
            </a:extLst>
          </p:cNvPr>
          <p:cNvGrpSpPr/>
          <p:nvPr/>
        </p:nvGrpSpPr>
        <p:grpSpPr>
          <a:xfrm>
            <a:off x="558799" y="2453216"/>
            <a:ext cx="3111499" cy="931333"/>
            <a:chOff x="558799" y="2855383"/>
            <a:chExt cx="3111499" cy="931333"/>
          </a:xfrm>
        </p:grpSpPr>
        <p:sp>
          <p:nvSpPr>
            <p:cNvPr id="30" name="Retângulo: Cantos Arredondados 29">
              <a:extLst>
                <a:ext uri="{FF2B5EF4-FFF2-40B4-BE49-F238E27FC236}">
                  <a16:creationId xmlns:a16="http://schemas.microsoft.com/office/drawing/2014/main" id="{964A6054-1855-8CAD-C602-FDFC85D714D4}"/>
                </a:ext>
              </a:extLst>
            </p:cNvPr>
            <p:cNvSpPr/>
            <p:nvPr/>
          </p:nvSpPr>
          <p:spPr>
            <a:xfrm>
              <a:off x="558799" y="3289300"/>
              <a:ext cx="2582333" cy="497416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Modelo de Dados Conceitual</a:t>
              </a:r>
              <a:endParaRPr lang="pt-BR"/>
            </a:p>
          </p:txBody>
        </p:sp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59FDE041-5709-F8C9-6840-E984B40FABFA}"/>
                </a:ext>
              </a:extLst>
            </p:cNvPr>
            <p:cNvSpPr/>
            <p:nvPr/>
          </p:nvSpPr>
          <p:spPr>
            <a:xfrm>
              <a:off x="1437215" y="2855383"/>
              <a:ext cx="2233083" cy="49741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Visão de alto nível</a:t>
              </a:r>
            </a:p>
          </p:txBody>
        </p:sp>
      </p:grp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3E063323-B3D6-F11F-2493-58E07BC4BCC1}"/>
              </a:ext>
            </a:extLst>
          </p:cNvPr>
          <p:cNvSpPr/>
          <p:nvPr/>
        </p:nvSpPr>
        <p:spPr>
          <a:xfrm>
            <a:off x="3933359" y="1701800"/>
            <a:ext cx="592666" cy="204258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55E452D-A83C-E2AC-92B8-2169C318061E}"/>
              </a:ext>
            </a:extLst>
          </p:cNvPr>
          <p:cNvSpPr/>
          <p:nvPr/>
        </p:nvSpPr>
        <p:spPr>
          <a:xfrm>
            <a:off x="5018615" y="1822449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Entidade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30DEC5DE-1899-D72F-CEF2-D3E82655F8BA}"/>
              </a:ext>
            </a:extLst>
          </p:cNvPr>
          <p:cNvSpPr/>
          <p:nvPr/>
        </p:nvSpPr>
        <p:spPr>
          <a:xfrm>
            <a:off x="5050364" y="2520948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Atributos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86740292-DB9A-CF88-1FC6-9569AD601990}"/>
              </a:ext>
            </a:extLst>
          </p:cNvPr>
          <p:cNvSpPr/>
          <p:nvPr/>
        </p:nvSpPr>
        <p:spPr>
          <a:xfrm>
            <a:off x="5050365" y="3251199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Relacionamento</a:t>
            </a:r>
          </a:p>
        </p:txBody>
      </p:sp>
    </p:spTree>
    <p:extLst>
      <p:ext uri="{BB962C8B-B14F-4D97-AF65-F5344CB8AC3E}">
        <p14:creationId xmlns:p14="http://schemas.microsoft.com/office/powerpoint/2010/main" val="2567950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40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F3CF74F-8A6D-0A84-38CD-F70648E58D28}"/>
              </a:ext>
            </a:extLst>
          </p:cNvPr>
          <p:cNvGrpSpPr/>
          <p:nvPr/>
        </p:nvGrpSpPr>
        <p:grpSpPr>
          <a:xfrm>
            <a:off x="558799" y="2453216"/>
            <a:ext cx="3111499" cy="931333"/>
            <a:chOff x="558799" y="2855383"/>
            <a:chExt cx="3111499" cy="931333"/>
          </a:xfrm>
        </p:grpSpPr>
        <p:sp>
          <p:nvSpPr>
            <p:cNvPr id="30" name="Retângulo: Cantos Arredondados 29">
              <a:extLst>
                <a:ext uri="{FF2B5EF4-FFF2-40B4-BE49-F238E27FC236}">
                  <a16:creationId xmlns:a16="http://schemas.microsoft.com/office/drawing/2014/main" id="{964A6054-1855-8CAD-C602-FDFC85D714D4}"/>
                </a:ext>
              </a:extLst>
            </p:cNvPr>
            <p:cNvSpPr/>
            <p:nvPr/>
          </p:nvSpPr>
          <p:spPr>
            <a:xfrm>
              <a:off x="558799" y="3289300"/>
              <a:ext cx="2582333" cy="497416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Modelo de Dados Conceitual</a:t>
              </a:r>
              <a:endParaRPr lang="pt-BR"/>
            </a:p>
          </p:txBody>
        </p:sp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59FDE041-5709-F8C9-6840-E984B40FABFA}"/>
                </a:ext>
              </a:extLst>
            </p:cNvPr>
            <p:cNvSpPr/>
            <p:nvPr/>
          </p:nvSpPr>
          <p:spPr>
            <a:xfrm>
              <a:off x="1437215" y="2855383"/>
              <a:ext cx="2233083" cy="49741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Visão de alto nível</a:t>
              </a:r>
            </a:p>
          </p:txBody>
        </p:sp>
      </p:grp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3E063323-B3D6-F11F-2493-58E07BC4BCC1}"/>
              </a:ext>
            </a:extLst>
          </p:cNvPr>
          <p:cNvSpPr/>
          <p:nvPr/>
        </p:nvSpPr>
        <p:spPr>
          <a:xfrm>
            <a:off x="3933359" y="1701800"/>
            <a:ext cx="592666" cy="204258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55E452D-A83C-E2AC-92B8-2169C318061E}"/>
              </a:ext>
            </a:extLst>
          </p:cNvPr>
          <p:cNvSpPr/>
          <p:nvPr/>
        </p:nvSpPr>
        <p:spPr>
          <a:xfrm>
            <a:off x="5018615" y="1822449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Entidade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30DEC5DE-1899-D72F-CEF2-D3E82655F8BA}"/>
              </a:ext>
            </a:extLst>
          </p:cNvPr>
          <p:cNvSpPr/>
          <p:nvPr/>
        </p:nvSpPr>
        <p:spPr>
          <a:xfrm>
            <a:off x="5050364" y="2520948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Atributos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86740292-DB9A-CF88-1FC6-9569AD601990}"/>
              </a:ext>
            </a:extLst>
          </p:cNvPr>
          <p:cNvSpPr/>
          <p:nvPr/>
        </p:nvSpPr>
        <p:spPr>
          <a:xfrm>
            <a:off x="5050365" y="3251199"/>
            <a:ext cx="2233083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Relacionamento</a:t>
            </a:r>
          </a:p>
        </p:txBody>
      </p:sp>
      <p:sp>
        <p:nvSpPr>
          <p:cNvPr id="2" name="Balão de Fala: Retângulo com Cantos Arredondados 1">
            <a:extLst>
              <a:ext uri="{FF2B5EF4-FFF2-40B4-BE49-F238E27FC236}">
                <a16:creationId xmlns:a16="http://schemas.microsoft.com/office/drawing/2014/main" id="{76364F37-3DD8-5E89-A842-4C82F293F147}"/>
              </a:ext>
            </a:extLst>
          </p:cNvPr>
          <p:cNvSpPr/>
          <p:nvPr/>
        </p:nvSpPr>
        <p:spPr>
          <a:xfrm>
            <a:off x="1998132" y="1905592"/>
            <a:ext cx="3460749" cy="613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Modelo Entidade-Relacionamento</a:t>
            </a:r>
            <a:endParaRPr lang="pt-BR"/>
          </a:p>
        </p:txBody>
      </p:sp>
      <p:sp>
        <p:nvSpPr>
          <p:cNvPr id="13" name="Balão de Fala: Retângulo com Cantos Arredondados 12">
            <a:extLst>
              <a:ext uri="{FF2B5EF4-FFF2-40B4-BE49-F238E27FC236}">
                <a16:creationId xmlns:a16="http://schemas.microsoft.com/office/drawing/2014/main" id="{BA53165B-578E-0303-B76C-9FA70B025F4C}"/>
              </a:ext>
            </a:extLst>
          </p:cNvPr>
          <p:cNvSpPr/>
          <p:nvPr/>
        </p:nvSpPr>
        <p:spPr>
          <a:xfrm>
            <a:off x="2918882" y="1281175"/>
            <a:ext cx="3460749" cy="613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Generalização, especialização ...</a:t>
            </a:r>
          </a:p>
        </p:txBody>
      </p:sp>
    </p:spTree>
    <p:extLst>
      <p:ext uri="{BB962C8B-B14F-4D97-AF65-F5344CB8AC3E}">
        <p14:creationId xmlns:p14="http://schemas.microsoft.com/office/powerpoint/2010/main" val="362736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41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3E063323-B3D6-F11F-2493-58E07BC4BCC1}"/>
              </a:ext>
            </a:extLst>
          </p:cNvPr>
          <p:cNvSpPr/>
          <p:nvPr/>
        </p:nvSpPr>
        <p:spPr>
          <a:xfrm>
            <a:off x="3933359" y="1701800"/>
            <a:ext cx="592666" cy="204258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55E452D-A83C-E2AC-92B8-2169C318061E}"/>
              </a:ext>
            </a:extLst>
          </p:cNvPr>
          <p:cNvSpPr/>
          <p:nvPr/>
        </p:nvSpPr>
        <p:spPr>
          <a:xfrm>
            <a:off x="4796365" y="2171699"/>
            <a:ext cx="2476499" cy="4974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Modelo de dados relacional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30DEC5DE-1899-D72F-CEF2-D3E82655F8BA}"/>
              </a:ext>
            </a:extLst>
          </p:cNvPr>
          <p:cNvSpPr/>
          <p:nvPr/>
        </p:nvSpPr>
        <p:spPr>
          <a:xfrm>
            <a:off x="4796364" y="3272365"/>
            <a:ext cx="2476498" cy="47625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Modelos hierárquicos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CAD0594-03A6-1A1B-60A5-7E0258E906AD}"/>
              </a:ext>
            </a:extLst>
          </p:cNvPr>
          <p:cNvGrpSpPr/>
          <p:nvPr/>
        </p:nvGrpSpPr>
        <p:grpSpPr>
          <a:xfrm>
            <a:off x="569381" y="2199215"/>
            <a:ext cx="3111499" cy="1142999"/>
            <a:chOff x="5924548" y="1299632"/>
            <a:chExt cx="3111499" cy="1142999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E15E5A8-7C07-1404-0AF1-30CD5E8C26F0}"/>
                </a:ext>
              </a:extLst>
            </p:cNvPr>
            <p:cNvSpPr/>
            <p:nvPr/>
          </p:nvSpPr>
          <p:spPr>
            <a:xfrm>
              <a:off x="5924548" y="1722966"/>
              <a:ext cx="2540000" cy="71966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Modelo de Dados de implementação</a:t>
              </a:r>
              <a:endParaRPr lang="pt-BR"/>
            </a:p>
          </p:txBody>
        </p:sp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00A2ABC2-9C6A-9222-DCF0-0953FAFA8C56}"/>
                </a:ext>
              </a:extLst>
            </p:cNvPr>
            <p:cNvSpPr/>
            <p:nvPr/>
          </p:nvSpPr>
          <p:spPr>
            <a:xfrm>
              <a:off x="6802964" y="1299632"/>
              <a:ext cx="2233083" cy="497416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Representacional</a:t>
              </a:r>
            </a:p>
          </p:txBody>
        </p:sp>
      </p:grpSp>
      <p:pic>
        <p:nvPicPr>
          <p:cNvPr id="4" name="Imagem 4" descr="Ícone&#10;&#10;Descrição gerada automaticamente">
            <a:extLst>
              <a:ext uri="{FF2B5EF4-FFF2-40B4-BE49-F238E27FC236}">
                <a16:creationId xmlns:a16="http://schemas.microsoft.com/office/drawing/2014/main" id="{15C5C893-46EA-5D0D-FBFD-230E6729F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342" y="3058054"/>
            <a:ext cx="1189567" cy="1027642"/>
          </a:xfrm>
          <a:prstGeom prst="rect">
            <a:avLst/>
          </a:prstGeom>
        </p:spPr>
      </p:pic>
      <p:sp>
        <p:nvSpPr>
          <p:cNvPr id="5" name="Texto Explicativo: Seta para Baixo 4">
            <a:extLst>
              <a:ext uri="{FF2B5EF4-FFF2-40B4-BE49-F238E27FC236}">
                <a16:creationId xmlns:a16="http://schemas.microsoft.com/office/drawing/2014/main" id="{F8B34842-3601-FE34-EBAF-DBEADB3DEB5F}"/>
              </a:ext>
            </a:extLst>
          </p:cNvPr>
          <p:cNvSpPr/>
          <p:nvPr/>
        </p:nvSpPr>
        <p:spPr>
          <a:xfrm rot="19080000">
            <a:off x="3634149" y="1628805"/>
            <a:ext cx="1534582" cy="71966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err="1">
                <a:cs typeface="Arial"/>
              </a:rPr>
              <a:t>Constrains</a:t>
            </a:r>
            <a:endParaRPr lang="pt-BR" err="1"/>
          </a:p>
        </p:txBody>
      </p:sp>
      <p:sp>
        <p:nvSpPr>
          <p:cNvPr id="18" name="Texto Explicativo: Seta para Baixo 17">
            <a:extLst>
              <a:ext uri="{FF2B5EF4-FFF2-40B4-BE49-F238E27FC236}">
                <a16:creationId xmlns:a16="http://schemas.microsoft.com/office/drawing/2014/main" id="{48D13047-4EC1-9DED-58F4-C7F4A98ED8F7}"/>
              </a:ext>
            </a:extLst>
          </p:cNvPr>
          <p:cNvSpPr/>
          <p:nvPr/>
        </p:nvSpPr>
        <p:spPr>
          <a:xfrm rot="2700000">
            <a:off x="6951133" y="1595966"/>
            <a:ext cx="1460499" cy="74083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Operações</a:t>
            </a:r>
            <a:endParaRPr lang="pt-BR" err="1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4104FAA3-7E9D-2D00-A786-B95BD4526413}"/>
              </a:ext>
            </a:extLst>
          </p:cNvPr>
          <p:cNvGrpSpPr/>
          <p:nvPr/>
        </p:nvGrpSpPr>
        <p:grpSpPr>
          <a:xfrm>
            <a:off x="5052483" y="1083319"/>
            <a:ext cx="1965357" cy="804333"/>
            <a:chOff x="5052483" y="818736"/>
            <a:chExt cx="1965357" cy="804333"/>
          </a:xfrm>
        </p:grpSpPr>
        <p:sp>
          <p:nvSpPr>
            <p:cNvPr id="19" name="Texto Explicativo: Seta para Baixo 18">
              <a:extLst>
                <a:ext uri="{FF2B5EF4-FFF2-40B4-BE49-F238E27FC236}">
                  <a16:creationId xmlns:a16="http://schemas.microsoft.com/office/drawing/2014/main" id="{14293877-85C0-EE84-3DF7-B95E19E6BCDF}"/>
                </a:ext>
              </a:extLst>
            </p:cNvPr>
            <p:cNvSpPr/>
            <p:nvPr/>
          </p:nvSpPr>
          <p:spPr>
            <a:xfrm>
              <a:off x="5123425" y="818736"/>
              <a:ext cx="1894415" cy="804333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Linguagens</a:t>
              </a:r>
              <a:endParaRPr lang="pt-BR" err="1"/>
            </a:p>
          </p:txBody>
        </p:sp>
        <p:pic>
          <p:nvPicPr>
            <p:cNvPr id="7" name="Imagem 7">
              <a:extLst>
                <a:ext uri="{FF2B5EF4-FFF2-40B4-BE49-F238E27FC236}">
                  <a16:creationId xmlns:a16="http://schemas.microsoft.com/office/drawing/2014/main" id="{FF528807-3931-F1A2-74B2-A3206676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2483" y="1004398"/>
              <a:ext cx="1007535" cy="5735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263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42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5DBB723-3F82-F3AA-06CC-699D351D0245}"/>
              </a:ext>
            </a:extLst>
          </p:cNvPr>
          <p:cNvGrpSpPr/>
          <p:nvPr/>
        </p:nvGrpSpPr>
        <p:grpSpPr>
          <a:xfrm>
            <a:off x="654050" y="2305050"/>
            <a:ext cx="3111499" cy="931333"/>
            <a:chOff x="569383" y="1733550"/>
            <a:chExt cx="3111499" cy="931333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7B16E3F2-4FA8-6A97-6076-7E5B7F86486D}"/>
                </a:ext>
              </a:extLst>
            </p:cNvPr>
            <p:cNvSpPr/>
            <p:nvPr/>
          </p:nvSpPr>
          <p:spPr>
            <a:xfrm>
              <a:off x="569383" y="2167467"/>
              <a:ext cx="2582333" cy="4974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>
                  <a:cs typeface="Arial"/>
                </a:rPr>
                <a:t>Modelo de Dados Físico</a:t>
              </a:r>
              <a:endParaRPr lang="pt-BR"/>
            </a:p>
          </p:txBody>
        </p:sp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3B889B32-EB0C-11A3-FFB1-C4AEA2F48EFD}"/>
                </a:ext>
              </a:extLst>
            </p:cNvPr>
            <p:cNvSpPr/>
            <p:nvPr/>
          </p:nvSpPr>
          <p:spPr>
            <a:xfrm>
              <a:off x="1447799" y="1733550"/>
              <a:ext cx="2233083" cy="497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Especialista</a:t>
              </a:r>
            </a:p>
          </p:txBody>
        </p:sp>
      </p:grpSp>
      <p:pic>
        <p:nvPicPr>
          <p:cNvPr id="10" name="Imagem 10">
            <a:extLst>
              <a:ext uri="{FF2B5EF4-FFF2-40B4-BE49-F238E27FC236}">
                <a16:creationId xmlns:a16="http://schemas.microsoft.com/office/drawing/2014/main" id="{97E901B0-EA8C-01F4-2ED7-5B8A85DFE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734" y="1937808"/>
            <a:ext cx="1854200" cy="1045634"/>
          </a:xfrm>
          <a:prstGeom prst="rect">
            <a:avLst/>
          </a:prstGeom>
        </p:spPr>
      </p:pic>
      <p:pic>
        <p:nvPicPr>
          <p:cNvPr id="11" name="Imagem 11" descr="Aplicativo&#10;&#10;Descrição gerada automaticamente">
            <a:extLst>
              <a:ext uri="{FF2B5EF4-FFF2-40B4-BE49-F238E27FC236}">
                <a16:creationId xmlns:a16="http://schemas.microsoft.com/office/drawing/2014/main" id="{E72A7F9F-4686-4905-FF17-802E2245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483" y="392641"/>
            <a:ext cx="2743200" cy="1543050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4BA3412F-7D38-1B7F-E7C8-0B2B4E1A8F67}"/>
              </a:ext>
            </a:extLst>
          </p:cNvPr>
          <p:cNvGrpSpPr/>
          <p:nvPr/>
        </p:nvGrpSpPr>
        <p:grpSpPr>
          <a:xfrm>
            <a:off x="3676650" y="2604559"/>
            <a:ext cx="2743200" cy="1543050"/>
            <a:chOff x="3676650" y="2773892"/>
            <a:chExt cx="2743200" cy="1543050"/>
          </a:xfrm>
        </p:grpSpPr>
        <p:pic>
          <p:nvPicPr>
            <p:cNvPr id="13" name="Imagem 13" descr="Celular com tela ligada&#10;&#10;Descrição gerada automaticamente">
              <a:extLst>
                <a:ext uri="{FF2B5EF4-FFF2-40B4-BE49-F238E27FC236}">
                  <a16:creationId xmlns:a16="http://schemas.microsoft.com/office/drawing/2014/main" id="{08C6FFD8-FCFC-C837-5D1A-7D7504EC0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76650" y="2773892"/>
              <a:ext cx="2743200" cy="1543050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7E383F96-5600-1D8E-D183-933FD06EB36C}"/>
                </a:ext>
              </a:extLst>
            </p:cNvPr>
            <p:cNvSpPr txBox="1"/>
            <p:nvPr/>
          </p:nvSpPr>
          <p:spPr>
            <a:xfrm>
              <a:off x="4301066" y="3041650"/>
              <a:ext cx="1356784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>
                  <a:solidFill>
                    <a:srgbClr val="FFFFFF"/>
                  </a:solidFill>
                </a:rPr>
                <a:t>C:/</a:t>
              </a:r>
            </a:p>
          </p:txBody>
        </p:sp>
      </p:grp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B7995B79-26FA-03F4-DE87-64DE39ADA13C}"/>
              </a:ext>
            </a:extLst>
          </p:cNvPr>
          <p:cNvSpPr/>
          <p:nvPr/>
        </p:nvSpPr>
        <p:spPr>
          <a:xfrm>
            <a:off x="4955116" y="2870199"/>
            <a:ext cx="1862667" cy="2857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cs typeface="Arial"/>
              </a:rPr>
              <a:t>Índices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6869C882-012A-FC34-6A91-4303A42A66FE}"/>
              </a:ext>
            </a:extLst>
          </p:cNvPr>
          <p:cNvSpPr/>
          <p:nvPr/>
        </p:nvSpPr>
        <p:spPr>
          <a:xfrm>
            <a:off x="4955115" y="3261782"/>
            <a:ext cx="1862667" cy="2857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err="1">
                <a:cs typeface="Arial"/>
              </a:rPr>
              <a:t>Hashes</a:t>
            </a:r>
          </a:p>
        </p:txBody>
      </p:sp>
    </p:spTree>
    <p:extLst>
      <p:ext uri="{BB962C8B-B14F-4D97-AF65-F5344CB8AC3E}">
        <p14:creationId xmlns:p14="http://schemas.microsoft.com/office/powerpoint/2010/main" val="38128893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43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Modelo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Classificação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B16E3F2-4FA8-6A97-6076-7E5B7F86486D}"/>
              </a:ext>
            </a:extLst>
          </p:cNvPr>
          <p:cNvSpPr/>
          <p:nvPr/>
        </p:nvSpPr>
        <p:spPr>
          <a:xfrm>
            <a:off x="558800" y="2008718"/>
            <a:ext cx="2931582" cy="1767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Modelo de Dados </a:t>
            </a:r>
            <a:endParaRPr lang="pt-BR"/>
          </a:p>
          <a:p>
            <a:pPr algn="ctr"/>
            <a:r>
              <a:rPr lang="pt-BR" sz="2000" err="1">
                <a:latin typeface="Calibri"/>
                <a:cs typeface="Calibri"/>
              </a:rPr>
              <a:t>Auto-descritivo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4ECAE7E-FB4E-FA94-FFF3-9369DE793397}"/>
              </a:ext>
            </a:extLst>
          </p:cNvPr>
          <p:cNvGrpSpPr/>
          <p:nvPr/>
        </p:nvGrpSpPr>
        <p:grpSpPr>
          <a:xfrm>
            <a:off x="4157132" y="2008717"/>
            <a:ext cx="2233084" cy="1904998"/>
            <a:chOff x="4760382" y="1871134"/>
            <a:chExt cx="2233084" cy="1904998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B5C81902-687D-9F4A-0129-DAF07E68D844}"/>
                </a:ext>
              </a:extLst>
            </p:cNvPr>
            <p:cNvSpPr/>
            <p:nvPr/>
          </p:nvSpPr>
          <p:spPr>
            <a:xfrm>
              <a:off x="4760383" y="1871134"/>
              <a:ext cx="2233083" cy="497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Descrição</a:t>
              </a:r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E00EA3B-F97C-DF82-1054-B8FBFD4D95E1}"/>
                </a:ext>
              </a:extLst>
            </p:cNvPr>
            <p:cNvSpPr/>
            <p:nvPr/>
          </p:nvSpPr>
          <p:spPr>
            <a:xfrm>
              <a:off x="4760382" y="3278716"/>
              <a:ext cx="2233083" cy="497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>
                  <a:cs typeface="Arial"/>
                </a:rPr>
                <a:t>Dados</a:t>
              </a:r>
            </a:p>
          </p:txBody>
        </p:sp>
        <p:sp>
          <p:nvSpPr>
            <p:cNvPr id="5" name="Sinal de Adição 4">
              <a:extLst>
                <a:ext uri="{FF2B5EF4-FFF2-40B4-BE49-F238E27FC236}">
                  <a16:creationId xmlns:a16="http://schemas.microsoft.com/office/drawing/2014/main" id="{6565B295-4DF9-7A3C-D143-95528B25E789}"/>
                </a:ext>
              </a:extLst>
            </p:cNvPr>
            <p:cNvSpPr/>
            <p:nvPr/>
          </p:nvSpPr>
          <p:spPr>
            <a:xfrm>
              <a:off x="5416550" y="2368550"/>
              <a:ext cx="910166" cy="910166"/>
            </a:xfrm>
            <a:prstGeom prst="math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D724A368-F248-B0C4-5F9E-7C774104736F}"/>
              </a:ext>
            </a:extLst>
          </p:cNvPr>
          <p:cNvGrpSpPr/>
          <p:nvPr/>
        </p:nvGrpSpPr>
        <p:grpSpPr>
          <a:xfrm>
            <a:off x="6438900" y="1614488"/>
            <a:ext cx="2383367" cy="1501776"/>
            <a:chOff x="6661150" y="884238"/>
            <a:chExt cx="2743200" cy="1776942"/>
          </a:xfrm>
        </p:grpSpPr>
        <p:pic>
          <p:nvPicPr>
            <p:cNvPr id="8" name="Imagem 8" descr="Forma&#10;&#10;Descrição gerada automaticamente">
              <a:extLst>
                <a:ext uri="{FF2B5EF4-FFF2-40B4-BE49-F238E27FC236}">
                  <a16:creationId xmlns:a16="http://schemas.microsoft.com/office/drawing/2014/main" id="{E7C8BC62-A99C-E0B7-B247-352576934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28971" y="884238"/>
              <a:ext cx="1313392" cy="1776942"/>
            </a:xfrm>
            <a:prstGeom prst="rect">
              <a:avLst/>
            </a:prstGeom>
          </p:spPr>
        </p:pic>
        <p:pic>
          <p:nvPicPr>
            <p:cNvPr id="9" name="Imagem 17" descr="Forma, Retângulo&#10;&#10;Descrição gerada automaticamente">
              <a:extLst>
                <a:ext uri="{FF2B5EF4-FFF2-40B4-BE49-F238E27FC236}">
                  <a16:creationId xmlns:a16="http://schemas.microsoft.com/office/drawing/2014/main" id="{FBDE0847-960F-38DA-A261-A1EB52ED1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1150" y="1027642"/>
              <a:ext cx="2743200" cy="1543050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C5A4B72C-28E9-D585-5218-5E26D2A78B18}"/>
                </a:ext>
              </a:extLst>
            </p:cNvPr>
            <p:cNvSpPr txBox="1"/>
            <p:nvPr/>
          </p:nvSpPr>
          <p:spPr>
            <a:xfrm>
              <a:off x="6994525" y="1607609"/>
              <a:ext cx="2182284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2800" b="1">
                  <a:latin typeface="Calibri"/>
                </a:rPr>
                <a:t>XML</a:t>
              </a:r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EBABF98-4AE2-A957-C5BA-6303A01EDD49}"/>
              </a:ext>
            </a:extLst>
          </p:cNvPr>
          <p:cNvSpPr txBox="1"/>
          <p:nvPr/>
        </p:nvSpPr>
        <p:spPr>
          <a:xfrm>
            <a:off x="6690445" y="3605908"/>
            <a:ext cx="189602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>
                <a:latin typeface="Calibri"/>
              </a:rPr>
              <a:t>KEY-VALUE</a:t>
            </a:r>
          </a:p>
        </p:txBody>
      </p:sp>
    </p:spTree>
    <p:extLst>
      <p:ext uri="{BB962C8B-B14F-4D97-AF65-F5344CB8AC3E}">
        <p14:creationId xmlns:p14="http://schemas.microsoft.com/office/powerpoint/2010/main" val="11577850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/>
        </p:nvSpPr>
        <p:spPr>
          <a:xfrm>
            <a:off x="597874" y="1580686"/>
            <a:ext cx="7766139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400" b="1" err="1">
                <a:solidFill>
                  <a:srgbClr val="EA4E60"/>
                </a:solidFill>
                <a:latin typeface="Century Gothic"/>
              </a:rPr>
              <a:t>Esquemas</a:t>
            </a:r>
            <a:r>
              <a:rPr lang="en-US" sz="4400" b="1">
                <a:solidFill>
                  <a:srgbClr val="EA4E60"/>
                </a:solidFill>
                <a:latin typeface="Century Gothic"/>
              </a:rPr>
              <a:t>, </a:t>
            </a:r>
            <a:r>
              <a:rPr lang="en-US" sz="4400" b="1" err="1">
                <a:solidFill>
                  <a:srgbClr val="EA4E60"/>
                </a:solidFill>
                <a:latin typeface="Century Gothic"/>
              </a:rPr>
              <a:t>Instâncias</a:t>
            </a:r>
            <a:r>
              <a:rPr lang="en-US" sz="4400" b="1">
                <a:solidFill>
                  <a:srgbClr val="EA4E60"/>
                </a:solidFill>
                <a:latin typeface="Century Gothic"/>
              </a:rPr>
              <a:t> e Estados do BD</a:t>
            </a: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7426" y="120127"/>
            <a:ext cx="851525" cy="33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44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FC7E1EF-12C4-EABA-CE2C-0E041AF6397F}"/>
              </a:ext>
            </a:extLst>
          </p:cNvPr>
          <p:cNvGrpSpPr/>
          <p:nvPr/>
        </p:nvGrpSpPr>
        <p:grpSpPr>
          <a:xfrm>
            <a:off x="7221109" y="3294093"/>
            <a:ext cx="1669011" cy="1644649"/>
            <a:chOff x="6691942" y="2944843"/>
            <a:chExt cx="2229927" cy="2057399"/>
          </a:xfrm>
        </p:grpSpPr>
        <p:pic>
          <p:nvPicPr>
            <p:cNvPr id="2" name="Gráfico 2" descr="Banco de dados com preenchimento sólido">
              <a:extLst>
                <a:ext uri="{FF2B5EF4-FFF2-40B4-BE49-F238E27FC236}">
                  <a16:creationId xmlns:a16="http://schemas.microsoft.com/office/drawing/2014/main" id="{63E6D4DB-93AB-260E-BA82-141BA6008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26215" y="2944843"/>
              <a:ext cx="1895654" cy="1917220"/>
            </a:xfrm>
            <a:prstGeom prst="rect">
              <a:avLst/>
            </a:prstGeom>
          </p:spPr>
        </p:pic>
        <p:pic>
          <p:nvPicPr>
            <p:cNvPr id="7" name="Gráfico 7" descr="Tabela com preenchimento sólido">
              <a:extLst>
                <a:ext uri="{FF2B5EF4-FFF2-40B4-BE49-F238E27FC236}">
                  <a16:creationId xmlns:a16="http://schemas.microsoft.com/office/drawing/2014/main" id="{5120CCDD-89F7-AF76-5B99-BC5DE795A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691942" y="3645739"/>
              <a:ext cx="1356503" cy="1356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2891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12" name="Seta: Curva para Cima 11">
            <a:extLst>
              <a:ext uri="{FF2B5EF4-FFF2-40B4-BE49-F238E27FC236}">
                <a16:creationId xmlns:a16="http://schemas.microsoft.com/office/drawing/2014/main" id="{71D8B46C-2505-9957-C1A8-97D1809FA7B0}"/>
              </a:ext>
            </a:extLst>
          </p:cNvPr>
          <p:cNvSpPr/>
          <p:nvPr/>
        </p:nvSpPr>
        <p:spPr>
          <a:xfrm rot="4440000">
            <a:off x="1807723" y="3382148"/>
            <a:ext cx="2391833" cy="13017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45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Esquema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5C81902-687D-9F4A-0129-DAF07E68D844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Descrição</a:t>
            </a:r>
          </a:p>
        </p:txBody>
      </p:sp>
      <p:pic>
        <p:nvPicPr>
          <p:cNvPr id="7" name="Imagem 9" descr="Tela de celular com imagem de um computador&#10;&#10;Descrição gerada automaticamente">
            <a:extLst>
              <a:ext uri="{FF2B5EF4-FFF2-40B4-BE49-F238E27FC236}">
                <a16:creationId xmlns:a16="http://schemas.microsoft.com/office/drawing/2014/main" id="{EA8FD8C3-8714-73BF-C3BC-0D7699225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400" y="1895475"/>
            <a:ext cx="2743200" cy="1543050"/>
          </a:xfrm>
          <a:prstGeom prst="rect">
            <a:avLst/>
          </a:prstGeom>
        </p:spPr>
      </p:pic>
      <p:sp>
        <p:nvSpPr>
          <p:cNvPr id="10" name="Diferente de 9">
            <a:extLst>
              <a:ext uri="{FF2B5EF4-FFF2-40B4-BE49-F238E27FC236}">
                <a16:creationId xmlns:a16="http://schemas.microsoft.com/office/drawing/2014/main" id="{C7FC3430-9030-2B3B-7E1C-54DC4E382D8D}"/>
              </a:ext>
            </a:extLst>
          </p:cNvPr>
          <p:cNvSpPr/>
          <p:nvPr/>
        </p:nvSpPr>
        <p:spPr>
          <a:xfrm>
            <a:off x="4072468" y="2315633"/>
            <a:ext cx="910166" cy="91016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Balão de Fala: Retângulo com Cantos Arredondados 13">
            <a:extLst>
              <a:ext uri="{FF2B5EF4-FFF2-40B4-BE49-F238E27FC236}">
                <a16:creationId xmlns:a16="http://schemas.microsoft.com/office/drawing/2014/main" id="{5033E9DE-BB42-0933-DC78-8F33E1F11823}"/>
              </a:ext>
            </a:extLst>
          </p:cNvPr>
          <p:cNvSpPr/>
          <p:nvPr/>
        </p:nvSpPr>
        <p:spPr>
          <a:xfrm>
            <a:off x="1966383" y="1852675"/>
            <a:ext cx="2053166" cy="613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Diagramas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7243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46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Esquema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5C81902-687D-9F4A-0129-DAF07E68D844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Descrição</a:t>
            </a:r>
          </a:p>
        </p:txBody>
      </p:sp>
      <p:sp>
        <p:nvSpPr>
          <p:cNvPr id="14" name="Balão de Fala: Retângulo com Cantos Arredondados 13">
            <a:extLst>
              <a:ext uri="{FF2B5EF4-FFF2-40B4-BE49-F238E27FC236}">
                <a16:creationId xmlns:a16="http://schemas.microsoft.com/office/drawing/2014/main" id="{5033E9DE-BB42-0933-DC78-8F33E1F11823}"/>
              </a:ext>
            </a:extLst>
          </p:cNvPr>
          <p:cNvSpPr/>
          <p:nvPr/>
        </p:nvSpPr>
        <p:spPr>
          <a:xfrm>
            <a:off x="1966383" y="1852675"/>
            <a:ext cx="2053166" cy="613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Diagramas</a:t>
            </a:r>
            <a:endParaRPr lang="pt-BR"/>
          </a:p>
        </p:txBody>
      </p:sp>
      <p:pic>
        <p:nvPicPr>
          <p:cNvPr id="2" name="Imagem 4" descr="Tabela&#10;&#10;Descrição gerada automaticamente">
            <a:extLst>
              <a:ext uri="{FF2B5EF4-FFF2-40B4-BE49-F238E27FC236}">
                <a16:creationId xmlns:a16="http://schemas.microsoft.com/office/drawing/2014/main" id="{C8FB3276-AA77-6B91-E16F-5D631713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7" y="1102780"/>
            <a:ext cx="4320116" cy="29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018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47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Esquema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5C81902-687D-9F4A-0129-DAF07E68D844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Descrição</a:t>
            </a:r>
          </a:p>
        </p:txBody>
      </p:sp>
      <p:sp>
        <p:nvSpPr>
          <p:cNvPr id="14" name="Balão de Fala: Retângulo com Cantos Arredondados 13">
            <a:extLst>
              <a:ext uri="{FF2B5EF4-FFF2-40B4-BE49-F238E27FC236}">
                <a16:creationId xmlns:a16="http://schemas.microsoft.com/office/drawing/2014/main" id="{5033E9DE-BB42-0933-DC78-8F33E1F11823}"/>
              </a:ext>
            </a:extLst>
          </p:cNvPr>
          <p:cNvSpPr/>
          <p:nvPr/>
        </p:nvSpPr>
        <p:spPr>
          <a:xfrm>
            <a:off x="1966383" y="1852675"/>
            <a:ext cx="2053166" cy="613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Diagramas</a:t>
            </a:r>
            <a:endParaRPr lang="pt-BR"/>
          </a:p>
        </p:txBody>
      </p:sp>
      <p:pic>
        <p:nvPicPr>
          <p:cNvPr id="2" name="Imagem 4" descr="Tabela&#10;&#10;Descrição gerada automaticamente">
            <a:extLst>
              <a:ext uri="{FF2B5EF4-FFF2-40B4-BE49-F238E27FC236}">
                <a16:creationId xmlns:a16="http://schemas.microsoft.com/office/drawing/2014/main" id="{C8FB3276-AA77-6B91-E16F-5D631713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7" y="1102780"/>
            <a:ext cx="4320116" cy="2927356"/>
          </a:xfrm>
          <a:prstGeom prst="rect">
            <a:avLst/>
          </a:prstGeom>
        </p:spPr>
      </p:pic>
      <p:sp>
        <p:nvSpPr>
          <p:cNvPr id="5" name="Texto Explicativo: Seta para Baixo 4">
            <a:extLst>
              <a:ext uri="{FF2B5EF4-FFF2-40B4-BE49-F238E27FC236}">
                <a16:creationId xmlns:a16="http://schemas.microsoft.com/office/drawing/2014/main" id="{F03DC8D6-0D33-424F-DFEE-F65452EAD36B}"/>
              </a:ext>
            </a:extLst>
          </p:cNvPr>
          <p:cNvSpPr/>
          <p:nvPr/>
        </p:nvSpPr>
        <p:spPr>
          <a:xfrm>
            <a:off x="4241800" y="632883"/>
            <a:ext cx="1407582" cy="497417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err="1">
                <a:cs typeface="Arial"/>
              </a:rPr>
              <a:t>Construct</a:t>
            </a:r>
            <a:endParaRPr lang="pt-BR" err="1"/>
          </a:p>
        </p:txBody>
      </p:sp>
    </p:spTree>
    <p:extLst>
      <p:ext uri="{BB962C8B-B14F-4D97-AF65-F5344CB8AC3E}">
        <p14:creationId xmlns:p14="http://schemas.microsoft.com/office/powerpoint/2010/main" val="757501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48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Esquema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5C81902-687D-9F4A-0129-DAF07E68D844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Descrição</a:t>
            </a:r>
          </a:p>
        </p:txBody>
      </p:sp>
      <p:sp>
        <p:nvSpPr>
          <p:cNvPr id="14" name="Balão de Fala: Retângulo com Cantos Arredondados 13">
            <a:extLst>
              <a:ext uri="{FF2B5EF4-FFF2-40B4-BE49-F238E27FC236}">
                <a16:creationId xmlns:a16="http://schemas.microsoft.com/office/drawing/2014/main" id="{5033E9DE-BB42-0933-DC78-8F33E1F11823}"/>
              </a:ext>
            </a:extLst>
          </p:cNvPr>
          <p:cNvSpPr/>
          <p:nvPr/>
        </p:nvSpPr>
        <p:spPr>
          <a:xfrm>
            <a:off x="1966383" y="1852675"/>
            <a:ext cx="2053166" cy="613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Diagramas</a:t>
            </a:r>
            <a:endParaRPr lang="pt-BR"/>
          </a:p>
        </p:txBody>
      </p:sp>
      <p:pic>
        <p:nvPicPr>
          <p:cNvPr id="2" name="Imagem 4" descr="Tabela&#10;&#10;Descrição gerada automaticamente">
            <a:extLst>
              <a:ext uri="{FF2B5EF4-FFF2-40B4-BE49-F238E27FC236}">
                <a16:creationId xmlns:a16="http://schemas.microsoft.com/office/drawing/2014/main" id="{C8FB3276-AA77-6B91-E16F-5D631713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7" y="1102780"/>
            <a:ext cx="4320116" cy="2927356"/>
          </a:xfrm>
          <a:prstGeom prst="rect">
            <a:avLst/>
          </a:prstGeom>
        </p:spPr>
      </p:pic>
      <p:sp>
        <p:nvSpPr>
          <p:cNvPr id="5" name="Texto Explicativo: Seta para Baixo 4">
            <a:extLst>
              <a:ext uri="{FF2B5EF4-FFF2-40B4-BE49-F238E27FC236}">
                <a16:creationId xmlns:a16="http://schemas.microsoft.com/office/drawing/2014/main" id="{F03DC8D6-0D33-424F-DFEE-F65452EAD36B}"/>
              </a:ext>
            </a:extLst>
          </p:cNvPr>
          <p:cNvSpPr/>
          <p:nvPr/>
        </p:nvSpPr>
        <p:spPr>
          <a:xfrm>
            <a:off x="4241800" y="632883"/>
            <a:ext cx="1407582" cy="497417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err="1">
                <a:cs typeface="Arial"/>
              </a:rPr>
              <a:t>Construct</a:t>
            </a:r>
            <a:endParaRPr lang="pt-BR" err="1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5F44C77-9A77-1916-DB7D-99E985376AD6}"/>
              </a:ext>
            </a:extLst>
          </p:cNvPr>
          <p:cNvGrpSpPr/>
          <p:nvPr/>
        </p:nvGrpSpPr>
        <p:grpSpPr>
          <a:xfrm>
            <a:off x="713317" y="3151717"/>
            <a:ext cx="2743200" cy="1274233"/>
            <a:chOff x="808567" y="3321050"/>
            <a:chExt cx="2743200" cy="1274233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76DF773A-AC74-5974-6924-81E80C8B2E8A}"/>
                </a:ext>
              </a:extLst>
            </p:cNvPr>
            <p:cNvSpPr txBox="1"/>
            <p:nvPr/>
          </p:nvSpPr>
          <p:spPr>
            <a:xfrm>
              <a:off x="808567" y="3750734"/>
              <a:ext cx="2743200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2000">
                  <a:latin typeface="Calibri"/>
                  <a:cs typeface="Calibri"/>
                </a:rPr>
                <a:t>Tipos de dados &amp; Itens</a:t>
              </a:r>
            </a:p>
          </p:txBody>
        </p:sp>
        <p:pic>
          <p:nvPicPr>
            <p:cNvPr id="8" name="Gráfico 8" descr="Fechar estrutura de tópicos">
              <a:extLst>
                <a:ext uri="{FF2B5EF4-FFF2-40B4-BE49-F238E27FC236}">
                  <a16:creationId xmlns:a16="http://schemas.microsoft.com/office/drawing/2014/main" id="{F7EF1FB9-A940-77CF-2B13-D7C33A2F0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60550" y="3321050"/>
              <a:ext cx="1274233" cy="1274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07824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49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Snapshot</a:t>
            </a:r>
          </a:p>
        </p:txBody>
      </p:sp>
      <p:pic>
        <p:nvPicPr>
          <p:cNvPr id="2" name="Imagem 4" descr="Tabela&#10;&#10;Descrição gerada automaticamente">
            <a:extLst>
              <a:ext uri="{FF2B5EF4-FFF2-40B4-BE49-F238E27FC236}">
                <a16:creationId xmlns:a16="http://schemas.microsoft.com/office/drawing/2014/main" id="{C8FB3276-AA77-6B91-E16F-5D631713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7" y="1102780"/>
            <a:ext cx="4320116" cy="2927356"/>
          </a:xfrm>
          <a:prstGeom prst="rect">
            <a:avLst/>
          </a:prstGeom>
        </p:spPr>
      </p:pic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E84CE364-B17C-01CC-2214-62B4055DB39C}"/>
              </a:ext>
            </a:extLst>
          </p:cNvPr>
          <p:cNvSpPr/>
          <p:nvPr/>
        </p:nvSpPr>
        <p:spPr>
          <a:xfrm rot="2940000">
            <a:off x="3660065" y="1272770"/>
            <a:ext cx="84667" cy="15980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2F010668-73C4-C581-6E10-CED92D45CE5A}"/>
              </a:ext>
            </a:extLst>
          </p:cNvPr>
          <p:cNvSpPr txBox="1"/>
          <p:nvPr/>
        </p:nvSpPr>
        <p:spPr>
          <a:xfrm>
            <a:off x="561332" y="3248465"/>
            <a:ext cx="5427777" cy="98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 b="1" err="1">
                <a:solidFill>
                  <a:srgbClr val="EA4E60"/>
                </a:solidFill>
              </a:rPr>
              <a:t>Instância</a:t>
            </a:r>
            <a:r>
              <a:rPr lang="en-US" sz="2000" b="1">
                <a:solidFill>
                  <a:srgbClr val="EA4E60"/>
                </a:solidFill>
              </a:rPr>
              <a:t> | </a:t>
            </a:r>
            <a:r>
              <a:rPr lang="en-US" sz="2000" b="1" err="1">
                <a:solidFill>
                  <a:srgbClr val="EA4E60"/>
                </a:solidFill>
              </a:rPr>
              <a:t>Ocorrência</a:t>
            </a:r>
            <a:endParaRPr lang="pt-BR" err="1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F5F493A-4518-6DDF-B668-2851248A86A8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Dados mudam</a:t>
            </a:r>
          </a:p>
        </p:txBody>
      </p:sp>
      <p:pic>
        <p:nvPicPr>
          <p:cNvPr id="17" name="Imagem 17" descr="Ícone&#10;&#10;Descrição gerada automaticamente">
            <a:extLst>
              <a:ext uri="{FF2B5EF4-FFF2-40B4-BE49-F238E27FC236}">
                <a16:creationId xmlns:a16="http://schemas.microsoft.com/office/drawing/2014/main" id="{4B9FD64B-E23C-9AA1-97A1-3E4D8FB62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16" y="1642229"/>
            <a:ext cx="1250950" cy="98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94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50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Snapshot</a:t>
            </a:r>
          </a:p>
        </p:txBody>
      </p:sp>
      <p:pic>
        <p:nvPicPr>
          <p:cNvPr id="2" name="Imagem 4" descr="Tabela&#10;&#10;Descrição gerada automaticamente">
            <a:extLst>
              <a:ext uri="{FF2B5EF4-FFF2-40B4-BE49-F238E27FC236}">
                <a16:creationId xmlns:a16="http://schemas.microsoft.com/office/drawing/2014/main" id="{C8FB3276-AA77-6B91-E16F-5D631713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7" y="1102780"/>
            <a:ext cx="4320116" cy="2927356"/>
          </a:xfrm>
          <a:prstGeom prst="rect">
            <a:avLst/>
          </a:prstGeom>
        </p:spPr>
      </p:pic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E84CE364-B17C-01CC-2214-62B4055DB39C}"/>
              </a:ext>
            </a:extLst>
          </p:cNvPr>
          <p:cNvSpPr/>
          <p:nvPr/>
        </p:nvSpPr>
        <p:spPr>
          <a:xfrm rot="2940000">
            <a:off x="3660065" y="1272770"/>
            <a:ext cx="84667" cy="15980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2F010668-73C4-C581-6E10-CED92D45CE5A}"/>
              </a:ext>
            </a:extLst>
          </p:cNvPr>
          <p:cNvSpPr txBox="1"/>
          <p:nvPr/>
        </p:nvSpPr>
        <p:spPr>
          <a:xfrm>
            <a:off x="561332" y="3248465"/>
            <a:ext cx="5427777" cy="98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 b="1" err="1">
                <a:solidFill>
                  <a:srgbClr val="EA4E60"/>
                </a:solidFill>
              </a:rPr>
              <a:t>Instância</a:t>
            </a:r>
            <a:r>
              <a:rPr lang="en-US" sz="2000" b="1">
                <a:solidFill>
                  <a:srgbClr val="EA4E60"/>
                </a:solidFill>
              </a:rPr>
              <a:t> | </a:t>
            </a:r>
            <a:r>
              <a:rPr lang="en-US" sz="2000" b="1" err="1">
                <a:solidFill>
                  <a:srgbClr val="EA4E60"/>
                </a:solidFill>
              </a:rPr>
              <a:t>Ocorrência</a:t>
            </a:r>
            <a:endParaRPr lang="pt-BR" err="1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F5F493A-4518-6DDF-B668-2851248A86A8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Dados mudam</a:t>
            </a:r>
          </a:p>
        </p:txBody>
      </p:sp>
      <p:pic>
        <p:nvPicPr>
          <p:cNvPr id="17" name="Imagem 17" descr="Ícone&#10;&#10;Descrição gerada automaticamente">
            <a:extLst>
              <a:ext uri="{FF2B5EF4-FFF2-40B4-BE49-F238E27FC236}">
                <a16:creationId xmlns:a16="http://schemas.microsoft.com/office/drawing/2014/main" id="{4B9FD64B-E23C-9AA1-97A1-3E4D8FB62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16" y="1642229"/>
            <a:ext cx="1250950" cy="980627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61CAECA-0390-54EC-934F-874A1F41E3ED}"/>
              </a:ext>
            </a:extLst>
          </p:cNvPr>
          <p:cNvSpPr/>
          <p:nvPr/>
        </p:nvSpPr>
        <p:spPr>
          <a:xfrm>
            <a:off x="5734050" y="2019299"/>
            <a:ext cx="2624666" cy="582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>
                <a:latin typeface="Calibri"/>
                <a:cs typeface="Calibri"/>
              </a:rPr>
              <a:t>Mudança de estado</a:t>
            </a:r>
          </a:p>
        </p:txBody>
      </p:sp>
      <p:sp>
        <p:nvSpPr>
          <p:cNvPr id="5" name="Seta: Curva para Cima 4">
            <a:extLst>
              <a:ext uri="{FF2B5EF4-FFF2-40B4-BE49-F238E27FC236}">
                <a16:creationId xmlns:a16="http://schemas.microsoft.com/office/drawing/2014/main" id="{F3CFDC87-87AE-5808-2E60-3E9E9558222B}"/>
              </a:ext>
            </a:extLst>
          </p:cNvPr>
          <p:cNvSpPr/>
          <p:nvPr/>
        </p:nvSpPr>
        <p:spPr>
          <a:xfrm>
            <a:off x="6435131" y="2814532"/>
            <a:ext cx="1217083" cy="730250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3" name="Seta: Curva para Cima 12">
            <a:extLst>
              <a:ext uri="{FF2B5EF4-FFF2-40B4-BE49-F238E27FC236}">
                <a16:creationId xmlns:a16="http://schemas.microsoft.com/office/drawing/2014/main" id="{DC836531-8974-4CDD-EAC3-F94536828D08}"/>
              </a:ext>
            </a:extLst>
          </p:cNvPr>
          <p:cNvSpPr/>
          <p:nvPr/>
        </p:nvSpPr>
        <p:spPr>
          <a:xfrm rot="10800000">
            <a:off x="6361047" y="1100031"/>
            <a:ext cx="1217083" cy="730250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155FAEDC-639B-1BE5-6F00-FFA1977A3FD9}"/>
              </a:ext>
            </a:extLst>
          </p:cNvPr>
          <p:cNvSpPr/>
          <p:nvPr/>
        </p:nvSpPr>
        <p:spPr>
          <a:xfrm>
            <a:off x="5734049" y="558800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err="1">
                <a:latin typeface="Calibri"/>
                <a:cs typeface="Calibri"/>
              </a:rPr>
              <a:t>Insert</a:t>
            </a:r>
            <a:r>
              <a:rPr lang="pt-BR" sz="2000">
                <a:latin typeface="Calibri"/>
                <a:cs typeface="Calibri"/>
              </a:rPr>
              <a:t>, Delete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7F48FBAC-ABD3-FBBB-3A7B-D6DF45966637}"/>
              </a:ext>
            </a:extLst>
          </p:cNvPr>
          <p:cNvSpPr/>
          <p:nvPr/>
        </p:nvSpPr>
        <p:spPr>
          <a:xfrm>
            <a:off x="5734049" y="35962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0368095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51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err="1">
                <a:solidFill>
                  <a:srgbClr val="EA4E60"/>
                </a:solidFill>
                <a:latin typeface="Century Gothic"/>
              </a:rPr>
              <a:t>Descrição</a:t>
            </a:r>
            <a:r>
              <a:rPr lang="en-US" sz="4000" b="1">
                <a:solidFill>
                  <a:srgbClr val="EA4E60"/>
                </a:solidFill>
                <a:latin typeface="Century Gothic"/>
              </a:rPr>
              <a:t> &amp; Dados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F5F493A-4518-6DDF-B668-2851248A86A8}"/>
              </a:ext>
            </a:extLst>
          </p:cNvPr>
          <p:cNvSpPr/>
          <p:nvPr/>
        </p:nvSpPr>
        <p:spPr>
          <a:xfrm>
            <a:off x="3056467" y="2813050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Estado inicial</a:t>
            </a:r>
            <a:endParaRPr lang="pt-BR"/>
          </a:p>
        </p:txBody>
      </p:sp>
      <p:pic>
        <p:nvPicPr>
          <p:cNvPr id="17" name="Imagem 17" descr="Ícone&#10;&#10;Descrição gerada automaticamente">
            <a:extLst>
              <a:ext uri="{FF2B5EF4-FFF2-40B4-BE49-F238E27FC236}">
                <a16:creationId xmlns:a16="http://schemas.microsoft.com/office/drawing/2014/main" id="{4B9FD64B-E23C-9AA1-97A1-3E4D8FB62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84" y="2287813"/>
            <a:ext cx="1864783" cy="1456877"/>
          </a:xfrm>
          <a:prstGeom prst="rect">
            <a:avLst/>
          </a:prstGeom>
        </p:spPr>
      </p:pic>
      <p:pic>
        <p:nvPicPr>
          <p:cNvPr id="7" name="Imagem 7">
            <a:extLst>
              <a:ext uri="{FF2B5EF4-FFF2-40B4-BE49-F238E27FC236}">
                <a16:creationId xmlns:a16="http://schemas.microsoft.com/office/drawing/2014/main" id="{A46D765E-7880-F189-04D8-4DA884851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459" y="2250016"/>
            <a:ext cx="984251" cy="1543051"/>
          </a:xfrm>
          <a:prstGeom prst="rect">
            <a:avLst/>
          </a:prstGeom>
        </p:spPr>
      </p:pic>
      <p:pic>
        <p:nvPicPr>
          <p:cNvPr id="8" name="Imagem 8" descr="Ícone&#10;&#10;Descrição gerada automaticamente">
            <a:extLst>
              <a:ext uri="{FF2B5EF4-FFF2-40B4-BE49-F238E27FC236}">
                <a16:creationId xmlns:a16="http://schemas.microsoft.com/office/drawing/2014/main" id="{6A3283F1-3007-FCE8-83DE-FC9BB2A36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8650" y="2286797"/>
            <a:ext cx="1716617" cy="1458908"/>
          </a:xfrm>
          <a:prstGeom prst="rect">
            <a:avLst/>
          </a:prstGeom>
        </p:spPr>
      </p:pic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3148C1EC-CB3E-3EB9-E947-D53F9C3168DE}"/>
              </a:ext>
            </a:extLst>
          </p:cNvPr>
          <p:cNvSpPr/>
          <p:nvPr/>
        </p:nvSpPr>
        <p:spPr>
          <a:xfrm>
            <a:off x="2315380" y="2848016"/>
            <a:ext cx="613834" cy="338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F3F2580F-103D-5411-047D-D850DA2935AD}"/>
              </a:ext>
            </a:extLst>
          </p:cNvPr>
          <p:cNvSpPr/>
          <p:nvPr/>
        </p:nvSpPr>
        <p:spPr>
          <a:xfrm>
            <a:off x="6220630" y="2890349"/>
            <a:ext cx="613834" cy="338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o Explicativo: Seta para Baixo 18">
            <a:extLst>
              <a:ext uri="{FF2B5EF4-FFF2-40B4-BE49-F238E27FC236}">
                <a16:creationId xmlns:a16="http://schemas.microsoft.com/office/drawing/2014/main" id="{1B436D39-D447-8C24-831F-BBB630C7F190}"/>
              </a:ext>
            </a:extLst>
          </p:cNvPr>
          <p:cNvSpPr/>
          <p:nvPr/>
        </p:nvSpPr>
        <p:spPr>
          <a:xfrm>
            <a:off x="6977592" y="1230842"/>
            <a:ext cx="1629832" cy="910166"/>
          </a:xfrm>
          <a:prstGeom prst="downArrowCallou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ESTADO VÁLIDO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065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52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Snapshot</a:t>
            </a:r>
          </a:p>
        </p:txBody>
      </p:sp>
      <p:pic>
        <p:nvPicPr>
          <p:cNvPr id="2" name="Imagem 4" descr="Tabela&#10;&#10;Descrição gerada automaticamente">
            <a:extLst>
              <a:ext uri="{FF2B5EF4-FFF2-40B4-BE49-F238E27FC236}">
                <a16:creationId xmlns:a16="http://schemas.microsoft.com/office/drawing/2014/main" id="{C8FB3276-AA77-6B91-E16F-5D631713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7" y="1102780"/>
            <a:ext cx="4320116" cy="2927356"/>
          </a:xfrm>
          <a:prstGeom prst="rect">
            <a:avLst/>
          </a:prstGeom>
        </p:spPr>
      </p:pic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E84CE364-B17C-01CC-2214-62B4055DB39C}"/>
              </a:ext>
            </a:extLst>
          </p:cNvPr>
          <p:cNvSpPr/>
          <p:nvPr/>
        </p:nvSpPr>
        <p:spPr>
          <a:xfrm rot="2940000">
            <a:off x="3660065" y="1272770"/>
            <a:ext cx="84667" cy="15980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231;g116d3f5ae16_1_0">
            <a:extLst>
              <a:ext uri="{FF2B5EF4-FFF2-40B4-BE49-F238E27FC236}">
                <a16:creationId xmlns:a16="http://schemas.microsoft.com/office/drawing/2014/main" id="{2F010668-73C4-C581-6E10-CED92D45CE5A}"/>
              </a:ext>
            </a:extLst>
          </p:cNvPr>
          <p:cNvSpPr txBox="1"/>
          <p:nvPr/>
        </p:nvSpPr>
        <p:spPr>
          <a:xfrm>
            <a:off x="561332" y="3248465"/>
            <a:ext cx="5427777" cy="98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 b="1" err="1">
                <a:solidFill>
                  <a:srgbClr val="EA4E60"/>
                </a:solidFill>
              </a:rPr>
              <a:t>Instância</a:t>
            </a:r>
            <a:r>
              <a:rPr lang="en-US" sz="2000" b="1">
                <a:solidFill>
                  <a:srgbClr val="EA4E60"/>
                </a:solidFill>
              </a:rPr>
              <a:t> | </a:t>
            </a:r>
            <a:r>
              <a:rPr lang="en-US" sz="2000" b="1" err="1">
                <a:solidFill>
                  <a:srgbClr val="EA4E60"/>
                </a:solidFill>
              </a:rPr>
              <a:t>Ocorrência</a:t>
            </a:r>
            <a:endParaRPr lang="pt-BR" err="1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F5F493A-4518-6DDF-B668-2851248A86A8}"/>
              </a:ext>
            </a:extLst>
          </p:cNvPr>
          <p:cNvSpPr/>
          <p:nvPr/>
        </p:nvSpPr>
        <p:spPr>
          <a:xfrm>
            <a:off x="918633" y="25167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Dados mudam</a:t>
            </a:r>
          </a:p>
        </p:txBody>
      </p:sp>
      <p:pic>
        <p:nvPicPr>
          <p:cNvPr id="17" name="Imagem 17" descr="Ícone&#10;&#10;Descrição gerada automaticamente">
            <a:extLst>
              <a:ext uri="{FF2B5EF4-FFF2-40B4-BE49-F238E27FC236}">
                <a16:creationId xmlns:a16="http://schemas.microsoft.com/office/drawing/2014/main" id="{4B9FD64B-E23C-9AA1-97A1-3E4D8FB62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16" y="1642229"/>
            <a:ext cx="1250950" cy="980627"/>
          </a:xfrm>
          <a:prstGeom prst="rect">
            <a:avLst/>
          </a:prstGeom>
        </p:spPr>
      </p:pic>
      <p:sp>
        <p:nvSpPr>
          <p:cNvPr id="4" name="Balão de Fala: Retângulo com Cantos Arredondados 3">
            <a:extLst>
              <a:ext uri="{FF2B5EF4-FFF2-40B4-BE49-F238E27FC236}">
                <a16:creationId xmlns:a16="http://schemas.microsoft.com/office/drawing/2014/main" id="{EBC9F11B-3603-9D94-AC04-2B6D9B45747A}"/>
              </a:ext>
            </a:extLst>
          </p:cNvPr>
          <p:cNvSpPr/>
          <p:nvPr/>
        </p:nvSpPr>
        <p:spPr>
          <a:xfrm>
            <a:off x="5077883" y="402758"/>
            <a:ext cx="2804582" cy="613833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Mudança = evolução</a:t>
            </a:r>
          </a:p>
        </p:txBody>
      </p:sp>
    </p:spTree>
    <p:extLst>
      <p:ext uri="{BB962C8B-B14F-4D97-AF65-F5344CB8AC3E}">
        <p14:creationId xmlns:p14="http://schemas.microsoft.com/office/powerpoint/2010/main" val="21098027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53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>
                <a:solidFill>
                  <a:srgbClr val="EA4E60"/>
                </a:solidFill>
                <a:latin typeface="Century Gothic"/>
              </a:rPr>
              <a:t>Meta dados</a:t>
            </a:r>
          </a:p>
        </p:txBody>
      </p:sp>
      <p:sp>
        <p:nvSpPr>
          <p:cNvPr id="2" name="Chave Esquerda 1">
            <a:extLst>
              <a:ext uri="{FF2B5EF4-FFF2-40B4-BE49-F238E27FC236}">
                <a16:creationId xmlns:a16="http://schemas.microsoft.com/office/drawing/2014/main" id="{86A61C6A-50D9-D87F-9C05-A78DD5344671}"/>
              </a:ext>
            </a:extLst>
          </p:cNvPr>
          <p:cNvSpPr/>
          <p:nvPr/>
        </p:nvSpPr>
        <p:spPr>
          <a:xfrm>
            <a:off x="4123859" y="1934634"/>
            <a:ext cx="560917" cy="169333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59DFC56-A583-F9AE-6686-67EDD9E49461}"/>
              </a:ext>
            </a:extLst>
          </p:cNvPr>
          <p:cNvSpPr/>
          <p:nvPr/>
        </p:nvSpPr>
        <p:spPr>
          <a:xfrm>
            <a:off x="5099050" y="1818217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Descrição esquema</a:t>
            </a:r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15FEC159-4AB2-B8E1-0689-48D965E818C0}"/>
              </a:ext>
            </a:extLst>
          </p:cNvPr>
          <p:cNvSpPr/>
          <p:nvPr/>
        </p:nvSpPr>
        <p:spPr>
          <a:xfrm>
            <a:off x="5099049" y="2442633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latin typeface="Calibri"/>
                <a:cs typeface="Calibri"/>
              </a:rPr>
              <a:t>Construtores</a:t>
            </a:r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4E0017A5-8B05-8D5C-A0FC-97ACDAE13601}"/>
              </a:ext>
            </a:extLst>
          </p:cNvPr>
          <p:cNvSpPr/>
          <p:nvPr/>
        </p:nvSpPr>
        <p:spPr>
          <a:xfrm>
            <a:off x="5099050" y="3130550"/>
            <a:ext cx="2645833" cy="497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err="1">
                <a:latin typeface="Calibri"/>
                <a:cs typeface="Calibri"/>
              </a:rPr>
              <a:t>Constrains</a:t>
            </a:r>
            <a:endParaRPr lang="pt-BR" err="1"/>
          </a:p>
        </p:txBody>
      </p:sp>
      <p:pic>
        <p:nvPicPr>
          <p:cNvPr id="5" name="Imagem 9" descr="Interface gráfica do usuário, Aplicativo, Ícone&#10;&#10;Descrição gerada automaticamente">
            <a:extLst>
              <a:ext uri="{FF2B5EF4-FFF2-40B4-BE49-F238E27FC236}">
                <a16:creationId xmlns:a16="http://schemas.microsoft.com/office/drawing/2014/main" id="{AE344B5A-180F-B9CA-AF86-5E53C30A5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329" y="1341437"/>
            <a:ext cx="786342" cy="629709"/>
          </a:xfrm>
          <a:prstGeom prst="rect">
            <a:avLst/>
          </a:prstGeom>
        </p:spPr>
      </p:pic>
      <p:pic>
        <p:nvPicPr>
          <p:cNvPr id="10" name="Imagem 9" descr="Tela de celular com imagem de um computador&#10;&#10;Descrição gerada automaticamente">
            <a:extLst>
              <a:ext uri="{FF2B5EF4-FFF2-40B4-BE49-F238E27FC236}">
                <a16:creationId xmlns:a16="http://schemas.microsoft.com/office/drawing/2014/main" id="{19EEB3F0-B262-5174-40E0-4C4E8C48F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2011892"/>
            <a:ext cx="2743200" cy="1543050"/>
          </a:xfrm>
          <a:prstGeom prst="rect">
            <a:avLst/>
          </a:prstGeom>
        </p:spPr>
      </p:pic>
      <p:pic>
        <p:nvPicPr>
          <p:cNvPr id="11" name="Imagem 13" descr="Ícone&#10;&#10;Descrição gerada automaticamente">
            <a:extLst>
              <a:ext uri="{FF2B5EF4-FFF2-40B4-BE49-F238E27FC236}">
                <a16:creationId xmlns:a16="http://schemas.microsoft.com/office/drawing/2014/main" id="{B8E69007-74E0-4F5E-BCB9-245A176F3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066" y="2847975"/>
            <a:ext cx="1684867" cy="96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4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54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186771" y="89479"/>
            <a:ext cx="2750393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Dark Time</a:t>
            </a:r>
          </a:p>
        </p:txBody>
      </p:sp>
      <p:pic>
        <p:nvPicPr>
          <p:cNvPr id="4098" name="Picture 2" descr="Darth Vader Star Wars GIF - Darth Vader Star Wars - Discover &amp; Share GIFs">
            <a:extLst>
              <a:ext uri="{FF2B5EF4-FFF2-40B4-BE49-F238E27FC236}">
                <a16:creationId xmlns:a16="http://schemas.microsoft.com/office/drawing/2014/main" id="{D8C5037C-E7E0-E0B4-93BF-654F56F83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6" y="891647"/>
            <a:ext cx="20764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F7BF-7841-CE34-56B7-7E69BA535B54}"/>
              </a:ext>
            </a:extLst>
          </p:cNvPr>
          <p:cNvSpPr txBox="1"/>
          <p:nvPr/>
        </p:nvSpPr>
        <p:spPr>
          <a:xfrm>
            <a:off x="2832986" y="418881"/>
            <a:ext cx="5663311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EA4E60"/>
                </a:solidFill>
                <a:latin typeface="Century Gothic"/>
              </a:rPr>
              <a:t>Desenvolva o Diagrama Entidade Relacionamento para as seguintes situações: </a:t>
            </a:r>
          </a:p>
          <a:p>
            <a:pPr marL="342900" indent="-342900">
              <a:buAutoNum type="arabicPeriod"/>
            </a:pPr>
            <a:endParaRPr lang="pt-BR" dirty="0"/>
          </a:p>
          <a:p>
            <a:pPr marL="342900" indent="-342900">
              <a:buAutoNum type="arabicPeriod"/>
            </a:pPr>
            <a:r>
              <a:rPr lang="pt-BR" sz="1800" dirty="0"/>
              <a:t>Um berçário deseja informatizar suas operações. Quando um bebê nasce, algumas informações são armazenadas sobre ele, tais como: nome, data do nascimento, peso do nascimento, altura, a mãe deste bebê e o médico que fez seu parto. Para as mães, o berçário também deseja manter um controle, guardando informações como: nome, endereço, telefone e data de nascimento. Para os médicos, é importante saber: CRM, nome, telefone celular e especialidade.</a:t>
            </a:r>
          </a:p>
        </p:txBody>
      </p:sp>
    </p:spTree>
    <p:extLst>
      <p:ext uri="{BB962C8B-B14F-4D97-AF65-F5344CB8AC3E}">
        <p14:creationId xmlns:p14="http://schemas.microsoft.com/office/powerpoint/2010/main" val="3954788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55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186771" y="89479"/>
            <a:ext cx="2750393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Dark Time</a:t>
            </a:r>
          </a:p>
        </p:txBody>
      </p:sp>
      <p:pic>
        <p:nvPicPr>
          <p:cNvPr id="4098" name="Picture 2" descr="Darth Vader Star Wars GIF - Darth Vader Star Wars - Discover &amp; Share GIFs">
            <a:extLst>
              <a:ext uri="{FF2B5EF4-FFF2-40B4-BE49-F238E27FC236}">
                <a16:creationId xmlns:a16="http://schemas.microsoft.com/office/drawing/2014/main" id="{D8C5037C-E7E0-E0B4-93BF-654F56F83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6" y="891647"/>
            <a:ext cx="20764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F7BF-7841-CE34-56B7-7E69BA535B54}"/>
              </a:ext>
            </a:extLst>
          </p:cNvPr>
          <p:cNvSpPr txBox="1"/>
          <p:nvPr/>
        </p:nvSpPr>
        <p:spPr>
          <a:xfrm>
            <a:off x="2832986" y="418881"/>
            <a:ext cx="5663311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EA4E60"/>
                </a:solidFill>
                <a:latin typeface="Century Gothic"/>
              </a:rPr>
              <a:t>Desenvolva o Diagrama Entidade Relacionamento para as seguintes situações: </a:t>
            </a:r>
          </a:p>
          <a:p>
            <a:pPr marL="342900" indent="-342900">
              <a:buAutoNum type="arabicPeriod"/>
            </a:pPr>
            <a:endParaRPr lang="pt-BR" dirty="0"/>
          </a:p>
          <a:p>
            <a:pPr marL="342900" indent="-342900">
              <a:buAutoNum type="arabicPeriod"/>
            </a:pPr>
            <a:r>
              <a:rPr lang="pt-BR" sz="1800" dirty="0"/>
              <a:t>Um </a:t>
            </a:r>
            <a:r>
              <a:rPr lang="pt-BR" sz="1800" b="1" dirty="0"/>
              <a:t>berçário</a:t>
            </a:r>
            <a:r>
              <a:rPr lang="pt-BR" sz="1800" dirty="0"/>
              <a:t> deseja informatizar suas operações. Quando um </a:t>
            </a:r>
            <a:r>
              <a:rPr lang="pt-BR" sz="1800" b="1" u="sng" dirty="0"/>
              <a:t>bebê</a:t>
            </a:r>
            <a:r>
              <a:rPr lang="pt-BR" sz="1800" u="sng" dirty="0"/>
              <a:t> </a:t>
            </a:r>
            <a:r>
              <a:rPr lang="pt-BR" sz="1800" dirty="0"/>
              <a:t>nasce, algumas informações são armazenadas sobre ele, tais como: nome, data do nascimento, peso do nascimento, altura, a mãe deste bebê e o médico que fez seu parto. Para as </a:t>
            </a:r>
            <a:r>
              <a:rPr lang="pt-BR" sz="1800" b="1" u="sng" dirty="0"/>
              <a:t>mães</a:t>
            </a:r>
            <a:r>
              <a:rPr lang="pt-BR" sz="1800" dirty="0"/>
              <a:t>, o berçário também deseja manter um controle, guardando informações como: nome, endereço, telefone e data de nascimento. Para os </a:t>
            </a:r>
            <a:r>
              <a:rPr lang="pt-BR" sz="1800" b="1" u="sng" dirty="0"/>
              <a:t>médicos</a:t>
            </a:r>
            <a:r>
              <a:rPr lang="pt-BR" sz="1800" dirty="0"/>
              <a:t>, é importante saber: CRM, nome, telefone celular e especialidade.</a:t>
            </a:r>
          </a:p>
        </p:txBody>
      </p:sp>
    </p:spTree>
    <p:extLst>
      <p:ext uri="{BB962C8B-B14F-4D97-AF65-F5344CB8AC3E}">
        <p14:creationId xmlns:p14="http://schemas.microsoft.com/office/powerpoint/2010/main" val="13807500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56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186771" y="89479"/>
            <a:ext cx="2750393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Dark Time</a:t>
            </a:r>
          </a:p>
        </p:txBody>
      </p:sp>
      <p:pic>
        <p:nvPicPr>
          <p:cNvPr id="4098" name="Picture 2" descr="Darth Vader Star Wars GIF - Darth Vader Star Wars - Discover &amp; Share GIFs">
            <a:extLst>
              <a:ext uri="{FF2B5EF4-FFF2-40B4-BE49-F238E27FC236}">
                <a16:creationId xmlns:a16="http://schemas.microsoft.com/office/drawing/2014/main" id="{D8C5037C-E7E0-E0B4-93BF-654F56F83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6" y="891647"/>
            <a:ext cx="20764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F7BF-7841-CE34-56B7-7E69BA535B54}"/>
              </a:ext>
            </a:extLst>
          </p:cNvPr>
          <p:cNvSpPr txBox="1"/>
          <p:nvPr/>
        </p:nvSpPr>
        <p:spPr>
          <a:xfrm>
            <a:off x="2784495" y="1416049"/>
            <a:ext cx="566331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EA4E60"/>
                </a:solidFill>
                <a:latin typeface="Century Gothic"/>
              </a:rPr>
              <a:t>Liste as possíveis entidades</a:t>
            </a:r>
            <a:endParaRPr lang="pt-BR" dirty="0"/>
          </a:p>
          <a:p>
            <a:pPr marL="342900" indent="-342900">
              <a:buAutoNum type="arabicPeriod"/>
            </a:pPr>
            <a:endParaRPr lang="pt-BR" sz="1800" b="1" u="sng" dirty="0"/>
          </a:p>
          <a:p>
            <a:pPr marL="342900" indent="-342900">
              <a:buAutoNum type="arabicPeriod"/>
            </a:pPr>
            <a:r>
              <a:rPr lang="pt-BR" sz="1800" b="1" u="sng" dirty="0"/>
              <a:t>Bebê</a:t>
            </a:r>
          </a:p>
          <a:p>
            <a:pPr marL="342900" indent="-342900">
              <a:buAutoNum type="arabicPeriod"/>
            </a:pPr>
            <a:r>
              <a:rPr lang="pt-BR" sz="1800" b="1" u="sng" dirty="0" err="1"/>
              <a:t>Berçario</a:t>
            </a:r>
            <a:r>
              <a:rPr lang="pt-BR" sz="1800" u="sng" dirty="0"/>
              <a:t> </a:t>
            </a:r>
          </a:p>
          <a:p>
            <a:pPr marL="342900" indent="-342900">
              <a:buAutoNum type="arabicPeriod"/>
            </a:pPr>
            <a:r>
              <a:rPr lang="pt-BR" sz="1800" b="1" u="sng" dirty="0"/>
              <a:t>Mãe</a:t>
            </a:r>
            <a:r>
              <a:rPr lang="pt-BR" sz="1800" dirty="0"/>
              <a:t>, </a:t>
            </a:r>
          </a:p>
          <a:p>
            <a:pPr marL="342900" indent="-342900">
              <a:buAutoNum type="arabicPeriod"/>
            </a:pPr>
            <a:r>
              <a:rPr lang="pt-BR" sz="1800" b="1" u="sng" dirty="0"/>
              <a:t>Médicos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7323652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57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186771" y="89479"/>
            <a:ext cx="2750393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Dark Time</a:t>
            </a:r>
          </a:p>
        </p:txBody>
      </p:sp>
      <p:pic>
        <p:nvPicPr>
          <p:cNvPr id="4098" name="Picture 2" descr="Darth Vader Star Wars GIF - Darth Vader Star Wars - Discover &amp; Share GIFs">
            <a:extLst>
              <a:ext uri="{FF2B5EF4-FFF2-40B4-BE49-F238E27FC236}">
                <a16:creationId xmlns:a16="http://schemas.microsoft.com/office/drawing/2014/main" id="{D8C5037C-E7E0-E0B4-93BF-654F56F83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6" y="891647"/>
            <a:ext cx="20764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F7BF-7841-CE34-56B7-7E69BA535B54}"/>
              </a:ext>
            </a:extLst>
          </p:cNvPr>
          <p:cNvSpPr txBox="1"/>
          <p:nvPr/>
        </p:nvSpPr>
        <p:spPr>
          <a:xfrm>
            <a:off x="2777567" y="1416049"/>
            <a:ext cx="566331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EA4E60"/>
                </a:solidFill>
                <a:latin typeface="Century Gothic"/>
              </a:rPr>
              <a:t>Liste os possíveis relacionamentos</a:t>
            </a:r>
          </a:p>
          <a:p>
            <a:pPr marL="342900" indent="-342900">
              <a:buAutoNum type="arabicPeriod"/>
            </a:pPr>
            <a:endParaRPr lang="pt-BR" dirty="0"/>
          </a:p>
          <a:p>
            <a:pPr marL="342900" indent="-342900">
              <a:buAutoNum type="arabicPeriod"/>
            </a:pPr>
            <a:r>
              <a:rPr lang="pt-BR" sz="2400" b="1" dirty="0" err="1"/>
              <a:t>mãe_bebê</a:t>
            </a:r>
            <a:r>
              <a:rPr lang="pt-BR" sz="2400" b="1" dirty="0"/>
              <a:t>: </a:t>
            </a:r>
            <a:r>
              <a:rPr lang="pt-BR" sz="2400" dirty="0"/>
              <a:t>relacionamento entre Mãe e Bebê. </a:t>
            </a:r>
          </a:p>
          <a:p>
            <a:pPr marL="342900" indent="-342900">
              <a:buAutoNum type="arabicPeriod"/>
            </a:pPr>
            <a:r>
              <a:rPr lang="pt-BR" sz="2400" b="1" dirty="0" err="1"/>
              <a:t>Médico_bebê</a:t>
            </a:r>
            <a:r>
              <a:rPr lang="pt-BR" sz="2400" b="1" dirty="0"/>
              <a:t>: </a:t>
            </a:r>
            <a:r>
              <a:rPr lang="pt-BR" sz="2400" dirty="0"/>
              <a:t>relacionamento entre Médico e Bebê 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2514476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58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186771" y="89479"/>
            <a:ext cx="2750393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Dark Time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F7BF-7841-CE34-56B7-7E69BA535B54}"/>
              </a:ext>
            </a:extLst>
          </p:cNvPr>
          <p:cNvSpPr txBox="1"/>
          <p:nvPr/>
        </p:nvSpPr>
        <p:spPr>
          <a:xfrm>
            <a:off x="2816243" y="411954"/>
            <a:ext cx="632775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EA4E60"/>
                </a:solidFill>
                <a:latin typeface="Century Gothic"/>
              </a:rPr>
              <a:t>Desenvolva o Diagrama Entidade Relacionamento para as seguintes situações: </a:t>
            </a:r>
          </a:p>
          <a:p>
            <a:pPr marL="342900" indent="-342900">
              <a:buAutoNum type="arabicPeriod"/>
            </a:pPr>
            <a:endParaRPr lang="pt-BR" dirty="0"/>
          </a:p>
          <a:p>
            <a:r>
              <a:rPr lang="pt-BR" sz="1800" dirty="0"/>
              <a:t>2. </a:t>
            </a:r>
            <a:r>
              <a:rPr lang="pt-BR" dirty="0"/>
              <a:t>Uma firma vende produtos de limpeza, e deseja melhor controlar os produtos que vende, seus clientes e os pedidos. Cada produto é caracterizado por um código, nome do produto, categoria (ex. detergente, sabão em pó, sabonete, </a:t>
            </a:r>
            <a:r>
              <a:rPr lang="pt-BR" dirty="0" err="1"/>
              <a:t>etc</a:t>
            </a:r>
            <a:r>
              <a:rPr lang="pt-BR" dirty="0"/>
              <a:t>), e seu preço. A categoria é uma classificação criada pela própria firma. A firma possui informações sobre todos seus clientes. Cada cliente é identificado por um código, nome, endereço, telefone, status ("bom", "médio", "ruim"), e o seu limite de crédito. Guarda-se igualmente a informação dos pedidos feitos pelos clientes. Cada pedido possui um número e guarda-se a data de elaboração do pedido. Cada pedido pode envolver de um a vários produtos, e para cada produto, indica-se a quantidade deste pedida.</a:t>
            </a:r>
            <a:endParaRPr lang="pt-BR" sz="1800" dirty="0"/>
          </a:p>
        </p:txBody>
      </p:sp>
      <p:pic>
        <p:nvPicPr>
          <p:cNvPr id="1028" name="Picture 4" descr="Darth GIFs | Tenor">
            <a:extLst>
              <a:ext uri="{FF2B5EF4-FFF2-40B4-BE49-F238E27FC236}">
                <a16:creationId xmlns:a16="http://schemas.microsoft.com/office/drawing/2014/main" id="{33732D3A-64C3-C291-DDBB-D0EFEF757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25" y="1272598"/>
            <a:ext cx="2620137" cy="259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368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4DB86-F093-5D14-C532-79496D19AB2C}"/>
              </a:ext>
            </a:extLst>
          </p:cNvPr>
          <p:cNvSpPr/>
          <p:nvPr/>
        </p:nvSpPr>
        <p:spPr>
          <a:xfrm>
            <a:off x="558799" y="4421717"/>
            <a:ext cx="7937498" cy="52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>
                <a:latin typeface="Calibri"/>
                <a:cs typeface="Calibri"/>
              </a:rPr>
              <a:t>Esquema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BB07756-77A7-FF14-489F-A8C1E0A14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59</a:t>
            </a:fld>
            <a:r>
              <a:rPr lang="en-US"/>
              <a:t>]</a:t>
            </a:r>
            <a:endParaRPr/>
          </a:p>
        </p:txBody>
      </p:sp>
      <p:sp>
        <p:nvSpPr>
          <p:cNvPr id="6" name="Google Shape;232;g116d3f5ae16_1_0">
            <a:extLst>
              <a:ext uri="{FF2B5EF4-FFF2-40B4-BE49-F238E27FC236}">
                <a16:creationId xmlns:a16="http://schemas.microsoft.com/office/drawing/2014/main" id="{B1AD9F21-A9E9-235E-269E-C7C0CB67071B}"/>
              </a:ext>
            </a:extLst>
          </p:cNvPr>
          <p:cNvSpPr txBox="1"/>
          <p:nvPr/>
        </p:nvSpPr>
        <p:spPr>
          <a:xfrm>
            <a:off x="186771" y="89479"/>
            <a:ext cx="2750393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Dark Time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F7BF-7841-CE34-56B7-7E69BA535B54}"/>
              </a:ext>
            </a:extLst>
          </p:cNvPr>
          <p:cNvSpPr txBox="1"/>
          <p:nvPr/>
        </p:nvSpPr>
        <p:spPr>
          <a:xfrm>
            <a:off x="2816243" y="411954"/>
            <a:ext cx="632775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EA4E60"/>
                </a:solidFill>
                <a:latin typeface="Century Gothic"/>
              </a:rPr>
              <a:t>Desenvolva o Diagrama Entidade Relacionamento para as seguintes situações: </a:t>
            </a:r>
          </a:p>
          <a:p>
            <a:pPr marL="342900" indent="-342900">
              <a:buAutoNum type="arabicPeriod"/>
            </a:pPr>
            <a:endParaRPr lang="pt-BR" dirty="0"/>
          </a:p>
          <a:p>
            <a:r>
              <a:rPr lang="pt-BR" sz="1800" dirty="0"/>
              <a:t>3. </a:t>
            </a:r>
            <a:r>
              <a:rPr lang="pt-BR" dirty="0"/>
              <a:t>Faça o esquema conceitual para um sistema de controle bancário. Para cada agência do sistema deseja-se armazenar seu número, cidade e dados sobre os funcionários que ali trabalham, tais como nome, endereço, código e salário. Cada cliente cadastrado em uma agência especifica pode possuir várias contas bancarias. Para os clientes deseja-se armazenar o nome, o RGH e a cidade na qual residem, </a:t>
            </a:r>
            <a:r>
              <a:rPr lang="pt-BR" dirty="0" err="1"/>
              <a:t>alem</a:t>
            </a:r>
            <a:r>
              <a:rPr lang="pt-BR" dirty="0"/>
              <a:t> de suas contas bancarias. Dados importantes para as contas dos clientes da agencia </a:t>
            </a:r>
            <a:r>
              <a:rPr lang="pt-BR" dirty="0" err="1"/>
              <a:t>sao</a:t>
            </a:r>
            <a:r>
              <a:rPr lang="pt-BR" dirty="0"/>
              <a:t> o numero da conta, o saldo e informações sobre o conjunto de transações* </a:t>
            </a:r>
            <a:r>
              <a:rPr lang="pt-BR" dirty="0" err="1"/>
              <a:t>numero_transaçaõ</a:t>
            </a:r>
            <a:r>
              <a:rPr lang="pt-BR" dirty="0"/>
              <a:t>, data, valor) associadas a conta</a:t>
            </a:r>
            <a:endParaRPr lang="pt-BR" sz="1800" dirty="0"/>
          </a:p>
        </p:txBody>
      </p:sp>
      <p:pic>
        <p:nvPicPr>
          <p:cNvPr id="2050" name="Picture 2" descr="Darth Vader Dancing GIFs | Tenor">
            <a:extLst>
              <a:ext uri="{FF2B5EF4-FFF2-40B4-BE49-F238E27FC236}">
                <a16:creationId xmlns:a16="http://schemas.microsoft.com/office/drawing/2014/main" id="{EFD442D5-8166-C45A-A867-1F426AF4E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70" y="1071055"/>
            <a:ext cx="2595831" cy="280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2799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/>
        </p:nvSpPr>
        <p:spPr>
          <a:xfrm>
            <a:off x="597874" y="1580686"/>
            <a:ext cx="7766139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5400" b="1">
                <a:solidFill>
                  <a:srgbClr val="EA4E60"/>
                </a:solidFill>
                <a:latin typeface="Century Gothic"/>
              </a:rPr>
              <a:t>Three-Schema Architecture</a:t>
            </a:r>
            <a:endParaRPr lang="pt-BR" sz="5400" b="1">
              <a:solidFill>
                <a:srgbClr val="EA4E60"/>
              </a:solidFill>
              <a:latin typeface="Century Gothic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7426" y="120127"/>
            <a:ext cx="851525" cy="33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60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FC7E1EF-12C4-EABA-CE2C-0E041AF6397F}"/>
              </a:ext>
            </a:extLst>
          </p:cNvPr>
          <p:cNvGrpSpPr/>
          <p:nvPr/>
        </p:nvGrpSpPr>
        <p:grpSpPr>
          <a:xfrm>
            <a:off x="7221109" y="3294093"/>
            <a:ext cx="1669011" cy="1644649"/>
            <a:chOff x="6691942" y="2944843"/>
            <a:chExt cx="2229927" cy="2057399"/>
          </a:xfrm>
        </p:grpSpPr>
        <p:pic>
          <p:nvPicPr>
            <p:cNvPr id="2" name="Gráfico 2" descr="Banco de dados com preenchimento sólido">
              <a:extLst>
                <a:ext uri="{FF2B5EF4-FFF2-40B4-BE49-F238E27FC236}">
                  <a16:creationId xmlns:a16="http://schemas.microsoft.com/office/drawing/2014/main" id="{63E6D4DB-93AB-260E-BA82-141BA6008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26215" y="2944843"/>
              <a:ext cx="1895654" cy="1917220"/>
            </a:xfrm>
            <a:prstGeom prst="rect">
              <a:avLst/>
            </a:prstGeom>
          </p:spPr>
        </p:pic>
        <p:pic>
          <p:nvPicPr>
            <p:cNvPr id="7" name="Gráfico 7" descr="Tabela com preenchimento sólido">
              <a:extLst>
                <a:ext uri="{FF2B5EF4-FFF2-40B4-BE49-F238E27FC236}">
                  <a16:creationId xmlns:a16="http://schemas.microsoft.com/office/drawing/2014/main" id="{5120CCDD-89F7-AF76-5B99-BC5DE795A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691942" y="3645739"/>
              <a:ext cx="1356503" cy="1356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211391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48B58A68BE64E9120D347E3E06B3A" ma:contentTypeVersion="15" ma:contentTypeDescription="Create a new document." ma:contentTypeScope="" ma:versionID="d8fe9e3f605ab464b244c43824fd4991">
  <xsd:schema xmlns:xsd="http://www.w3.org/2001/XMLSchema" xmlns:xs="http://www.w3.org/2001/XMLSchema" xmlns:p="http://schemas.microsoft.com/office/2006/metadata/properties" xmlns:ns2="851b35d3-0456-4d6a-bc2f-da927e91d158" xmlns:ns3="19483571-f922-4e8e-9c1c-26f0a2252132" targetNamespace="http://schemas.microsoft.com/office/2006/metadata/properties" ma:root="true" ma:fieldsID="2d78425168359d2cc7120d23fa4ad875" ns2:_="" ns3:_="">
    <xsd:import namespace="851b35d3-0456-4d6a-bc2f-da927e91d158"/>
    <xsd:import namespace="19483571-f922-4e8e-9c1c-26f0a2252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b35d3-0456-4d6a-bc2f-da927e91d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4a7fbd4-9dae-4371-bb8c-f658cfc5cb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83571-f922-4e8e-9c1c-26f0a22521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ca5b0e-bf34-4fb2-bc21-1657b419a556}" ma:internalName="TaxCatchAll" ma:showField="CatchAllData" ma:web="19483571-f922-4e8e-9c1c-26f0a2252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1b35d3-0456-4d6a-bc2f-da927e91d158">
      <Terms xmlns="http://schemas.microsoft.com/office/infopath/2007/PartnerControls"/>
    </lcf76f155ced4ddcb4097134ff3c332f>
    <TaxCatchAll xmlns="19483571-f922-4e8e-9c1c-26f0a2252132" xsi:nil="true"/>
  </documentManagement>
</p:properties>
</file>

<file path=customXml/itemProps1.xml><?xml version="1.0" encoding="utf-8"?>
<ds:datastoreItem xmlns:ds="http://schemas.openxmlformats.org/officeDocument/2006/customXml" ds:itemID="{CDBD1D4A-2F2E-4D60-8C1E-927ED2E2FF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b35d3-0456-4d6a-bc2f-da927e91d158"/>
    <ds:schemaRef ds:uri="19483571-f922-4e8e-9c1c-26f0a22521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3D6E51-327B-433F-BDE5-850948D2A6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DE236A-8655-4787-A5C0-8D502EAC0CAB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  <ds:schemaRef ds:uri="19483571-f922-4e8e-9c1c-26f0a2252132"/>
    <ds:schemaRef ds:uri="851b35d3-0456-4d6a-bc2f-da927e91d1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1836</Words>
  <Application>Microsoft Office PowerPoint</Application>
  <PresentationFormat>Apresentação na tela (16:9)</PresentationFormat>
  <Paragraphs>409</Paragraphs>
  <Slides>60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Century Gothic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Larissa Mestieri</dc:creator>
  <cp:lastModifiedBy>Jorge D. Navarro</cp:lastModifiedBy>
  <cp:revision>38</cp:revision>
  <dcterms:modified xsi:type="dcterms:W3CDTF">2024-08-03T02:14:47Z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0x01010001E48B58A68BE64E9120D347E3E06B3A</vt:lpwstr>
  </property>
  <property fmtid="{D5CDD505-2E9C-101B-9397-08002B2CF9AE}" pid="3" name="MediaServiceImageTags">
    <vt:lpwstr/>
  </property>
</Properties>
</file>