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55"/>
  </p:notesMasterIdLst>
  <p:sldIdLst>
    <p:sldId id="268" r:id="rId5"/>
    <p:sldId id="391" r:id="rId6"/>
    <p:sldId id="269" r:id="rId7"/>
    <p:sldId id="390" r:id="rId8"/>
    <p:sldId id="376" r:id="rId9"/>
    <p:sldId id="459" r:id="rId10"/>
    <p:sldId id="375" r:id="rId11"/>
    <p:sldId id="393" r:id="rId12"/>
    <p:sldId id="394" r:id="rId13"/>
    <p:sldId id="604" r:id="rId14"/>
    <p:sldId id="396" r:id="rId15"/>
    <p:sldId id="397" r:id="rId16"/>
    <p:sldId id="398" r:id="rId17"/>
    <p:sldId id="399" r:id="rId18"/>
    <p:sldId id="400" r:id="rId19"/>
    <p:sldId id="401" r:id="rId20"/>
    <p:sldId id="402" r:id="rId21"/>
    <p:sldId id="403" r:id="rId22"/>
    <p:sldId id="404" r:id="rId23"/>
    <p:sldId id="405" r:id="rId24"/>
    <p:sldId id="406" r:id="rId25"/>
    <p:sldId id="407" r:id="rId26"/>
    <p:sldId id="409" r:id="rId27"/>
    <p:sldId id="411" r:id="rId28"/>
    <p:sldId id="413" r:id="rId29"/>
    <p:sldId id="605" r:id="rId30"/>
    <p:sldId id="410" r:id="rId31"/>
    <p:sldId id="412" r:id="rId32"/>
    <p:sldId id="609" r:id="rId33"/>
    <p:sldId id="610" r:id="rId34"/>
    <p:sldId id="611" r:id="rId35"/>
    <p:sldId id="606" r:id="rId36"/>
    <p:sldId id="425" r:id="rId37"/>
    <p:sldId id="426" r:id="rId38"/>
    <p:sldId id="428" r:id="rId39"/>
    <p:sldId id="427" r:id="rId40"/>
    <p:sldId id="429" r:id="rId41"/>
    <p:sldId id="430" r:id="rId42"/>
    <p:sldId id="432" r:id="rId43"/>
    <p:sldId id="433" r:id="rId44"/>
    <p:sldId id="434" r:id="rId45"/>
    <p:sldId id="435" r:id="rId46"/>
    <p:sldId id="436" r:id="rId47"/>
    <p:sldId id="438" r:id="rId48"/>
    <p:sldId id="439" r:id="rId49"/>
    <p:sldId id="440" r:id="rId50"/>
    <p:sldId id="447" r:id="rId51"/>
    <p:sldId id="607" r:id="rId52"/>
    <p:sldId id="608" r:id="rId53"/>
    <p:sldId id="612" r:id="rId54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56"/>
      <p:bold r:id="rId57"/>
      <p:italic r:id="rId58"/>
      <p:boldItalic r:id="rId5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19" roundtripDataSignature="AMtx7mhwFzdV1RQWT0+yRhKLCIJdYxHt+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1E3E3"/>
    <a:srgbClr val="AFE0CE"/>
    <a:srgbClr val="EA4E60"/>
    <a:srgbClr val="1E4F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513E79-EE6F-4CD0-B437-18265BB34ACE}" v="2" dt="2024-08-09T21:49:34.8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966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notesMaster" Target="notesMasters/notesMaster1.xml"/><Relationship Id="rId324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319" Type="http://customschemas.google.com/relationships/presentationmetadata" Target="metadata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font" Target="fonts/font3.fntdata"/><Relationship Id="rId322" Type="http://schemas.openxmlformats.org/officeDocument/2006/relationships/theme" Target="theme/theme1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font" Target="fonts/font1.fntdata"/><Relationship Id="rId320" Type="http://schemas.openxmlformats.org/officeDocument/2006/relationships/presProps" Target="presProps.xml"/><Relationship Id="rId325" Type="http://schemas.microsoft.com/office/2015/10/relationships/revisionInfo" Target="revisionInfo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font" Target="fonts/font4.fntdata"/><Relationship Id="rId323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font" Target="fonts/font2.fntdata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32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rge D. Navarro" userId="071162f8bae6ee75" providerId="LiveId" clId="{CE137559-D44E-4D48-B0A4-A94C283D8430}"/>
    <pc:docChg chg="undo custSel addSld delSld modSld sldOrd">
      <pc:chgData name="Jorge D. Navarro" userId="071162f8bae6ee75" providerId="LiveId" clId="{CE137559-D44E-4D48-B0A4-A94C283D8430}" dt="2024-08-04T23:14:26.172" v="1436" actId="20577"/>
      <pc:docMkLst>
        <pc:docMk/>
      </pc:docMkLst>
      <pc:sldChg chg="delSp modSp mod">
        <pc:chgData name="Jorge D. Navarro" userId="071162f8bae6ee75" providerId="LiveId" clId="{CE137559-D44E-4D48-B0A4-A94C283D8430}" dt="2024-08-04T20:32:07.920" v="63" actId="20577"/>
        <pc:sldMkLst>
          <pc:docMk/>
          <pc:sldMk cId="0" sldId="268"/>
        </pc:sldMkLst>
        <pc:spChg chg="del">
          <ac:chgData name="Jorge D. Navarro" userId="071162f8bae6ee75" providerId="LiveId" clId="{CE137559-D44E-4D48-B0A4-A94C283D8430}" dt="2024-08-04T20:27:43.242" v="0" actId="478"/>
          <ac:spMkLst>
            <pc:docMk/>
            <pc:sldMk cId="0" sldId="268"/>
            <ac:spMk id="223" creationId="{00000000-0000-0000-0000-000000000000}"/>
          </ac:spMkLst>
        </pc:spChg>
        <pc:spChg chg="mod">
          <ac:chgData name="Jorge D. Navarro" userId="071162f8bae6ee75" providerId="LiveId" clId="{CE137559-D44E-4D48-B0A4-A94C283D8430}" dt="2024-08-04T20:32:07.920" v="63" actId="20577"/>
          <ac:spMkLst>
            <pc:docMk/>
            <pc:sldMk cId="0" sldId="268"/>
            <ac:spMk id="224" creationId="{00000000-0000-0000-0000-000000000000}"/>
          </ac:spMkLst>
        </pc:spChg>
        <pc:picChg chg="del">
          <ac:chgData name="Jorge D. Navarro" userId="071162f8bae6ee75" providerId="LiveId" clId="{CE137559-D44E-4D48-B0A4-A94C283D8430}" dt="2024-08-04T20:31:05.264" v="39" actId="478"/>
          <ac:picMkLst>
            <pc:docMk/>
            <pc:sldMk cId="0" sldId="268"/>
            <ac:picMk id="225" creationId="{00000000-0000-0000-0000-000000000000}"/>
          </ac:picMkLst>
        </pc:picChg>
      </pc:sldChg>
      <pc:sldChg chg="modSp mod">
        <pc:chgData name="Jorge D. Navarro" userId="071162f8bae6ee75" providerId="LiveId" clId="{CE137559-D44E-4D48-B0A4-A94C283D8430}" dt="2024-08-04T20:29:42.730" v="22" actId="20577"/>
        <pc:sldMkLst>
          <pc:docMk/>
          <pc:sldMk cId="0" sldId="269"/>
        </pc:sldMkLst>
        <pc:spChg chg="mod">
          <ac:chgData name="Jorge D. Navarro" userId="071162f8bae6ee75" providerId="LiveId" clId="{CE137559-D44E-4D48-B0A4-A94C283D8430}" dt="2024-08-04T20:29:42.730" v="22" actId="20577"/>
          <ac:spMkLst>
            <pc:docMk/>
            <pc:sldMk cId="0" sldId="269"/>
            <ac:spMk id="6" creationId="{0B5E2DF8-355F-AED7-0F83-0C8B3B07D6D6}"/>
          </ac:spMkLst>
        </pc:spChg>
        <pc:spChg chg="mod">
          <ac:chgData name="Jorge D. Navarro" userId="071162f8bae6ee75" providerId="LiveId" clId="{CE137559-D44E-4D48-B0A4-A94C283D8430}" dt="2024-08-04T20:28:35.424" v="11" actId="207"/>
          <ac:spMkLst>
            <pc:docMk/>
            <pc:sldMk cId="0" sldId="269"/>
            <ac:spMk id="232" creationId="{00000000-0000-0000-0000-000000000000}"/>
          </ac:spMkLst>
        </pc:spChg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0" sldId="273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0" sldId="275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1932167192" sldId="281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243131280" sldId="282"/>
        </pc:sldMkLst>
      </pc:sldChg>
      <pc:sldChg chg="addSp modSp mod modAnim">
        <pc:chgData name="Jorge D. Navarro" userId="071162f8bae6ee75" providerId="LiveId" clId="{CE137559-D44E-4D48-B0A4-A94C283D8430}" dt="2024-08-04T20:39:42.392" v="323" actId="1076"/>
        <pc:sldMkLst>
          <pc:docMk/>
          <pc:sldMk cId="3016346319" sldId="375"/>
        </pc:sldMkLst>
        <pc:spChg chg="add mod">
          <ac:chgData name="Jorge D. Navarro" userId="071162f8bae6ee75" providerId="LiveId" clId="{CE137559-D44E-4D48-B0A4-A94C283D8430}" dt="2024-08-04T20:38:52.577" v="301" actId="11530"/>
          <ac:spMkLst>
            <pc:docMk/>
            <pc:sldMk cId="3016346319" sldId="375"/>
            <ac:spMk id="5" creationId="{659FE394-A84E-9AC3-B9F4-FD75AAECC9BD}"/>
          </ac:spMkLst>
        </pc:spChg>
        <pc:spChg chg="add mod">
          <ac:chgData name="Jorge D. Navarro" userId="071162f8bae6ee75" providerId="LiveId" clId="{CE137559-D44E-4D48-B0A4-A94C283D8430}" dt="2024-08-04T20:38:04.560" v="296" actId="1076"/>
          <ac:spMkLst>
            <pc:docMk/>
            <pc:sldMk cId="3016346319" sldId="375"/>
            <ac:spMk id="6" creationId="{A19E4029-E0F4-36BF-CF33-BD79F9ED43CD}"/>
          </ac:spMkLst>
        </pc:spChg>
        <pc:spChg chg="add mod">
          <ac:chgData name="Jorge D. Navarro" userId="071162f8bae6ee75" providerId="LiveId" clId="{CE137559-D44E-4D48-B0A4-A94C283D8430}" dt="2024-08-04T20:39:42.392" v="323" actId="1076"/>
          <ac:spMkLst>
            <pc:docMk/>
            <pc:sldMk cId="3016346319" sldId="375"/>
            <ac:spMk id="7" creationId="{B4D7FE9C-8731-8A31-331A-5A76049CD9D0}"/>
          </ac:spMkLst>
        </pc:spChg>
        <pc:spChg chg="mod">
          <ac:chgData name="Jorge D. Navarro" userId="071162f8bae6ee75" providerId="LiveId" clId="{CE137559-D44E-4D48-B0A4-A94C283D8430}" dt="2024-08-04T20:38:58.257" v="302" actId="1076"/>
          <ac:spMkLst>
            <pc:docMk/>
            <pc:sldMk cId="3016346319" sldId="375"/>
            <ac:spMk id="232" creationId="{00000000-0000-0000-0000-000000000000}"/>
          </ac:spMkLst>
        </pc:spChg>
      </pc:sldChg>
      <pc:sldChg chg="addSp delSp modSp mod">
        <pc:chgData name="Jorge D. Navarro" userId="071162f8bae6ee75" providerId="LiveId" clId="{CE137559-D44E-4D48-B0A4-A94C283D8430}" dt="2024-08-04T20:35:11.545" v="189" actId="14100"/>
        <pc:sldMkLst>
          <pc:docMk/>
          <pc:sldMk cId="2402551829" sldId="376"/>
        </pc:sldMkLst>
        <pc:spChg chg="mod">
          <ac:chgData name="Jorge D. Navarro" userId="071162f8bae6ee75" providerId="LiveId" clId="{CE137559-D44E-4D48-B0A4-A94C283D8430}" dt="2024-08-04T20:33:59.680" v="114" actId="404"/>
          <ac:spMkLst>
            <pc:docMk/>
            <pc:sldMk cId="2402551829" sldId="376"/>
            <ac:spMk id="2" creationId="{47798CC3-E296-E2B2-D4FB-F72A246FD751}"/>
          </ac:spMkLst>
        </pc:spChg>
        <pc:spChg chg="mod">
          <ac:chgData name="Jorge D. Navarro" userId="071162f8bae6ee75" providerId="LiveId" clId="{CE137559-D44E-4D48-B0A4-A94C283D8430}" dt="2024-08-04T20:33:59.680" v="114" actId="404"/>
          <ac:spMkLst>
            <pc:docMk/>
            <pc:sldMk cId="2402551829" sldId="376"/>
            <ac:spMk id="3" creationId="{62537646-5D2A-2873-978E-3A7F66B69459}"/>
          </ac:spMkLst>
        </pc:spChg>
        <pc:spChg chg="mod">
          <ac:chgData name="Jorge D. Navarro" userId="071162f8bae6ee75" providerId="LiveId" clId="{CE137559-D44E-4D48-B0A4-A94C283D8430}" dt="2024-08-04T20:34:06.886" v="116" actId="1076"/>
          <ac:spMkLst>
            <pc:docMk/>
            <pc:sldMk cId="2402551829" sldId="376"/>
            <ac:spMk id="4" creationId="{5C22AF73-9B79-9175-BAAC-AB9AE16795A1}"/>
          </ac:spMkLst>
        </pc:spChg>
        <pc:spChg chg="mod">
          <ac:chgData name="Jorge D. Navarro" userId="071162f8bae6ee75" providerId="LiveId" clId="{CE137559-D44E-4D48-B0A4-A94C283D8430}" dt="2024-08-04T20:33:59.680" v="114" actId="404"/>
          <ac:spMkLst>
            <pc:docMk/>
            <pc:sldMk cId="2402551829" sldId="376"/>
            <ac:spMk id="5" creationId="{EB66ED17-4290-D1C8-B4CB-9BFC3ABDED20}"/>
          </ac:spMkLst>
        </pc:spChg>
        <pc:spChg chg="mod">
          <ac:chgData name="Jorge D. Navarro" userId="071162f8bae6ee75" providerId="LiveId" clId="{CE137559-D44E-4D48-B0A4-A94C283D8430}" dt="2024-08-04T20:34:11.466" v="117" actId="404"/>
          <ac:spMkLst>
            <pc:docMk/>
            <pc:sldMk cId="2402551829" sldId="376"/>
            <ac:spMk id="6" creationId="{0B5E2DF8-355F-AED7-0F83-0C8B3B07D6D6}"/>
          </ac:spMkLst>
        </pc:spChg>
        <pc:spChg chg="mod">
          <ac:chgData name="Jorge D. Navarro" userId="071162f8bae6ee75" providerId="LiveId" clId="{CE137559-D44E-4D48-B0A4-A94C283D8430}" dt="2024-08-04T20:33:45.482" v="107" actId="1076"/>
          <ac:spMkLst>
            <pc:docMk/>
            <pc:sldMk cId="2402551829" sldId="376"/>
            <ac:spMk id="7" creationId="{CD3F2857-3806-674D-B742-74BE27D4C38D}"/>
          </ac:spMkLst>
        </pc:spChg>
        <pc:spChg chg="add mod">
          <ac:chgData name="Jorge D. Navarro" userId="071162f8bae6ee75" providerId="LiveId" clId="{CE137559-D44E-4D48-B0A4-A94C283D8430}" dt="2024-08-04T20:33:13.507" v="104" actId="20577"/>
          <ac:spMkLst>
            <pc:docMk/>
            <pc:sldMk cId="2402551829" sldId="376"/>
            <ac:spMk id="9" creationId="{263C9BB1-57AB-8C1B-6D81-E110BF3FA435}"/>
          </ac:spMkLst>
        </pc:spChg>
        <pc:spChg chg="add mod">
          <ac:chgData name="Jorge D. Navarro" userId="071162f8bae6ee75" providerId="LiveId" clId="{CE137559-D44E-4D48-B0A4-A94C283D8430}" dt="2024-08-04T20:35:11.545" v="189" actId="14100"/>
          <ac:spMkLst>
            <pc:docMk/>
            <pc:sldMk cId="2402551829" sldId="376"/>
            <ac:spMk id="10" creationId="{60E13332-C6C2-6630-4806-037DE8CD456C}"/>
          </ac:spMkLst>
        </pc:spChg>
        <pc:spChg chg="del">
          <ac:chgData name="Jorge D. Navarro" userId="071162f8bae6ee75" providerId="LiveId" clId="{CE137559-D44E-4D48-B0A4-A94C283D8430}" dt="2024-08-04T20:32:57.963" v="93" actId="478"/>
          <ac:spMkLst>
            <pc:docMk/>
            <pc:sldMk cId="2402551829" sldId="376"/>
            <ac:spMk id="16" creationId="{98A7A545-2DCF-49D5-E5C7-22D290DE50B4}"/>
          </ac:spMkLst>
        </pc:spChg>
        <pc:spChg chg="mod">
          <ac:chgData name="Jorge D. Navarro" userId="071162f8bae6ee75" providerId="LiveId" clId="{CE137559-D44E-4D48-B0A4-A94C283D8430}" dt="2024-08-04T20:32:54.964" v="92" actId="207"/>
          <ac:spMkLst>
            <pc:docMk/>
            <pc:sldMk cId="2402551829" sldId="376"/>
            <ac:spMk id="232" creationId="{00000000-0000-0000-0000-000000000000}"/>
          </ac:spMkLst>
        </pc:spChg>
        <pc:spChg chg="mod">
          <ac:chgData name="Jorge D. Navarro" userId="071162f8bae6ee75" providerId="LiveId" clId="{CE137559-D44E-4D48-B0A4-A94C283D8430}" dt="2024-08-04T20:34:18.679" v="118" actId="207"/>
          <ac:spMkLst>
            <pc:docMk/>
            <pc:sldMk cId="2402551829" sldId="376"/>
            <ac:spMk id="233" creationId="{00000000-0000-0000-0000-000000000000}"/>
          </ac:spMkLst>
        </pc:spChg>
        <pc:picChg chg="del">
          <ac:chgData name="Jorge D. Navarro" userId="071162f8bae6ee75" providerId="LiveId" clId="{CE137559-D44E-4D48-B0A4-A94C283D8430}" dt="2024-08-04T20:32:59.886" v="94" actId="478"/>
          <ac:picMkLst>
            <pc:docMk/>
            <pc:sldMk cId="2402551829" sldId="376"/>
            <ac:picMk id="14" creationId="{795FA809-E12E-7F15-4572-5F138765E4C4}"/>
          </ac:picMkLst>
        </pc:picChg>
      </pc:sldChg>
      <pc:sldChg chg="addSp delSp modSp mod">
        <pc:chgData name="Jorge D. Navarro" userId="071162f8bae6ee75" providerId="LiveId" clId="{CE137559-D44E-4D48-B0A4-A94C283D8430}" dt="2024-08-04T20:32:50.985" v="91" actId="14100"/>
        <pc:sldMkLst>
          <pc:docMk/>
          <pc:sldMk cId="1176193585" sldId="390"/>
        </pc:sldMkLst>
        <pc:spChg chg="add">
          <ac:chgData name="Jorge D. Navarro" userId="071162f8bae6ee75" providerId="LiveId" clId="{CE137559-D44E-4D48-B0A4-A94C283D8430}" dt="2024-08-04T20:30:12.991" v="25" actId="11529"/>
          <ac:spMkLst>
            <pc:docMk/>
            <pc:sldMk cId="1176193585" sldId="390"/>
            <ac:spMk id="8" creationId="{504F13E2-4FE9-ABFC-70BE-66DC81452146}"/>
          </ac:spMkLst>
        </pc:spChg>
        <pc:spChg chg="add mod">
          <ac:chgData name="Jorge D. Navarro" userId="071162f8bae6ee75" providerId="LiveId" clId="{CE137559-D44E-4D48-B0A4-A94C283D8430}" dt="2024-08-04T20:30:32.775" v="38" actId="20577"/>
          <ac:spMkLst>
            <pc:docMk/>
            <pc:sldMk cId="1176193585" sldId="390"/>
            <ac:spMk id="9" creationId="{1922B464-5BBE-D4AE-3BF2-5BD606BC9FAC}"/>
          </ac:spMkLst>
        </pc:spChg>
        <pc:spChg chg="add mod">
          <ac:chgData name="Jorge D. Navarro" userId="071162f8bae6ee75" providerId="LiveId" clId="{CE137559-D44E-4D48-B0A4-A94C283D8430}" dt="2024-08-04T20:32:50.985" v="91" actId="14100"/>
          <ac:spMkLst>
            <pc:docMk/>
            <pc:sldMk cId="1176193585" sldId="390"/>
            <ac:spMk id="11" creationId="{836F911B-1E53-E2DC-3DD4-3BC33397861D}"/>
          </ac:spMkLst>
        </pc:spChg>
        <pc:spChg chg="del">
          <ac:chgData name="Jorge D. Navarro" userId="071162f8bae6ee75" providerId="LiveId" clId="{CE137559-D44E-4D48-B0A4-A94C283D8430}" dt="2024-08-04T20:29:56.934" v="23" actId="478"/>
          <ac:spMkLst>
            <pc:docMk/>
            <pc:sldMk cId="1176193585" sldId="390"/>
            <ac:spMk id="14" creationId="{D2AEB19F-A4DA-3C28-B013-DB10396C6BFB}"/>
          </ac:spMkLst>
        </pc:spChg>
        <pc:spChg chg="mod">
          <ac:chgData name="Jorge D. Navarro" userId="071162f8bae6ee75" providerId="LiveId" clId="{CE137559-D44E-4D48-B0A4-A94C283D8430}" dt="2024-08-04T20:32:24.818" v="67" actId="207"/>
          <ac:spMkLst>
            <pc:docMk/>
            <pc:sldMk cId="1176193585" sldId="390"/>
            <ac:spMk id="232" creationId="{00000000-0000-0000-0000-000000000000}"/>
          </ac:spMkLst>
        </pc:spChg>
        <pc:picChg chg="del">
          <ac:chgData name="Jorge D. Navarro" userId="071162f8bae6ee75" providerId="LiveId" clId="{CE137559-D44E-4D48-B0A4-A94C283D8430}" dt="2024-08-04T20:29:58.695" v="24" actId="478"/>
          <ac:picMkLst>
            <pc:docMk/>
            <pc:sldMk cId="1176193585" sldId="390"/>
            <ac:picMk id="10" creationId="{D644085E-4BE1-83D2-2D94-5838199204F9}"/>
          </ac:picMkLst>
        </pc:picChg>
      </pc:sldChg>
      <pc:sldChg chg="delSp modSp mod">
        <pc:chgData name="Jorge D. Navarro" userId="071162f8bae6ee75" providerId="LiveId" clId="{CE137559-D44E-4D48-B0A4-A94C283D8430}" dt="2024-08-04T21:51:43.403" v="1105" actId="20577"/>
        <pc:sldMkLst>
          <pc:docMk/>
          <pc:sldMk cId="3641468703" sldId="391"/>
        </pc:sldMkLst>
        <pc:spChg chg="mod">
          <ac:chgData name="Jorge D. Navarro" userId="071162f8bae6ee75" providerId="LiveId" clId="{CE137559-D44E-4D48-B0A4-A94C283D8430}" dt="2024-08-04T21:51:43.403" v="1105" actId="20577"/>
          <ac:spMkLst>
            <pc:docMk/>
            <pc:sldMk cId="3641468703" sldId="391"/>
            <ac:spMk id="196" creationId="{00000000-0000-0000-0000-000000000000}"/>
          </ac:spMkLst>
        </pc:spChg>
        <pc:picChg chg="del">
          <ac:chgData name="Jorge D. Navarro" userId="071162f8bae6ee75" providerId="LiveId" clId="{CE137559-D44E-4D48-B0A4-A94C283D8430}" dt="2024-08-04T20:31:08.432" v="40" actId="478"/>
          <ac:picMkLst>
            <pc:docMk/>
            <pc:sldMk cId="3641468703" sldId="391"/>
            <ac:picMk id="197" creationId="{00000000-0000-0000-0000-000000000000}"/>
          </ac:picMkLst>
        </pc:picChg>
      </pc:sldChg>
      <pc:sldChg chg="del">
        <pc:chgData name="Jorge D. Navarro" userId="071162f8bae6ee75" providerId="LiveId" clId="{CE137559-D44E-4D48-B0A4-A94C283D8430}" dt="2024-08-04T20:31:52.515" v="43" actId="47"/>
        <pc:sldMkLst>
          <pc:docMk/>
          <pc:sldMk cId="1605253833" sldId="392"/>
        </pc:sldMkLst>
      </pc:sldChg>
      <pc:sldChg chg="addSp delSp modSp mod">
        <pc:chgData name="Jorge D. Navarro" userId="071162f8bae6ee75" providerId="LiveId" clId="{CE137559-D44E-4D48-B0A4-A94C283D8430}" dt="2024-08-04T20:51:15.543" v="336" actId="207"/>
        <pc:sldMkLst>
          <pc:docMk/>
          <pc:sldMk cId="4021513161" sldId="393"/>
        </pc:sldMkLst>
        <pc:spChg chg="mod">
          <ac:chgData name="Jorge D. Navarro" userId="071162f8bae6ee75" providerId="LiveId" clId="{CE137559-D44E-4D48-B0A4-A94C283D8430}" dt="2024-08-04T20:51:15.543" v="336" actId="207"/>
          <ac:spMkLst>
            <pc:docMk/>
            <pc:sldMk cId="4021513161" sldId="393"/>
            <ac:spMk id="232" creationId="{00000000-0000-0000-0000-000000000000}"/>
          </ac:spMkLst>
        </pc:spChg>
        <pc:grpChg chg="del">
          <ac:chgData name="Jorge D. Navarro" userId="071162f8bae6ee75" providerId="LiveId" clId="{CE137559-D44E-4D48-B0A4-A94C283D8430}" dt="2024-08-04T20:44:39.596" v="324" actId="478"/>
          <ac:grpSpMkLst>
            <pc:docMk/>
            <pc:sldMk cId="4021513161" sldId="393"/>
            <ac:grpSpMk id="12" creationId="{6719F21D-E101-CE8D-11FC-CE8A33C6D49C}"/>
          </ac:grpSpMkLst>
        </pc:grpChg>
        <pc:picChg chg="add mod">
          <ac:chgData name="Jorge D. Navarro" userId="071162f8bae6ee75" providerId="LiveId" clId="{CE137559-D44E-4D48-B0A4-A94C283D8430}" dt="2024-08-04T20:44:42.327" v="326" actId="1076"/>
          <ac:picMkLst>
            <pc:docMk/>
            <pc:sldMk cId="4021513161" sldId="393"/>
            <ac:picMk id="6" creationId="{FE71E6DD-34BC-EB59-A52E-50BB8F833B93}"/>
          </ac:picMkLst>
        </pc:picChg>
      </pc:sldChg>
      <pc:sldChg chg="addSp delSp modSp mod">
        <pc:chgData name="Jorge D. Navarro" userId="071162f8bae6ee75" providerId="LiveId" clId="{CE137559-D44E-4D48-B0A4-A94C283D8430}" dt="2024-08-04T20:51:18.053" v="337" actId="207"/>
        <pc:sldMkLst>
          <pc:docMk/>
          <pc:sldMk cId="2124106538" sldId="394"/>
        </pc:sldMkLst>
        <pc:spChg chg="mod">
          <ac:chgData name="Jorge D. Navarro" userId="071162f8bae6ee75" providerId="LiveId" clId="{CE137559-D44E-4D48-B0A4-A94C283D8430}" dt="2024-08-04T20:51:18.053" v="337" actId="207"/>
          <ac:spMkLst>
            <pc:docMk/>
            <pc:sldMk cId="2124106538" sldId="394"/>
            <ac:spMk id="232" creationId="{00000000-0000-0000-0000-000000000000}"/>
          </ac:spMkLst>
        </pc:spChg>
        <pc:grpChg chg="del">
          <ac:chgData name="Jorge D. Navarro" userId="071162f8bae6ee75" providerId="LiveId" clId="{CE137559-D44E-4D48-B0A4-A94C283D8430}" dt="2024-08-04T20:44:48.946" v="327" actId="478"/>
          <ac:grpSpMkLst>
            <pc:docMk/>
            <pc:sldMk cId="2124106538" sldId="394"/>
            <ac:grpSpMk id="12" creationId="{6719F21D-E101-CE8D-11FC-CE8A33C6D49C}"/>
          </ac:grpSpMkLst>
        </pc:grpChg>
        <pc:picChg chg="add del">
          <ac:chgData name="Jorge D. Navarro" userId="071162f8bae6ee75" providerId="LiveId" clId="{CE137559-D44E-4D48-B0A4-A94C283D8430}" dt="2024-08-04T20:50:00.664" v="332" actId="478"/>
          <ac:picMkLst>
            <pc:docMk/>
            <pc:sldMk cId="2124106538" sldId="394"/>
            <ac:picMk id="5" creationId="{AA8B42FF-88D3-834F-4FA9-A1C149B08B88}"/>
          </ac:picMkLst>
        </pc:picChg>
        <pc:picChg chg="add mod">
          <ac:chgData name="Jorge D. Navarro" userId="071162f8bae6ee75" providerId="LiveId" clId="{CE137559-D44E-4D48-B0A4-A94C283D8430}" dt="2024-08-04T20:44:51.139" v="329" actId="1076"/>
          <ac:picMkLst>
            <pc:docMk/>
            <pc:sldMk cId="2124106538" sldId="394"/>
            <ac:picMk id="7" creationId="{8F8665AA-E5D7-840C-257F-68456E6DA2AC}"/>
          </ac:picMkLst>
        </pc:picChg>
        <pc:picChg chg="add mod">
          <ac:chgData name="Jorge D. Navarro" userId="071162f8bae6ee75" providerId="LiveId" clId="{CE137559-D44E-4D48-B0A4-A94C283D8430}" dt="2024-08-04T20:50:08.118" v="335" actId="1076"/>
          <ac:picMkLst>
            <pc:docMk/>
            <pc:sldMk cId="2124106538" sldId="394"/>
            <ac:picMk id="14" creationId="{F86C395B-AE79-67D1-1D13-304320D9B7EC}"/>
          </ac:picMkLst>
        </pc:picChg>
      </pc:sldChg>
      <pc:sldChg chg="modSp mod">
        <pc:chgData name="Jorge D. Navarro" userId="071162f8bae6ee75" providerId="LiveId" clId="{CE137559-D44E-4D48-B0A4-A94C283D8430}" dt="2024-08-04T20:51:36.108" v="357" actId="20577"/>
        <pc:sldMkLst>
          <pc:docMk/>
          <pc:sldMk cId="3187561976" sldId="396"/>
        </pc:sldMkLst>
        <pc:spChg chg="mod">
          <ac:chgData name="Jorge D. Navarro" userId="071162f8bae6ee75" providerId="LiveId" clId="{CE137559-D44E-4D48-B0A4-A94C283D8430}" dt="2024-08-04T20:51:36.108" v="357" actId="20577"/>
          <ac:spMkLst>
            <pc:docMk/>
            <pc:sldMk cId="3187561976" sldId="396"/>
            <ac:spMk id="2" creationId="{47798CC3-E296-E2B2-D4FB-F72A246FD751}"/>
          </ac:spMkLst>
        </pc:spChg>
        <pc:spChg chg="mod">
          <ac:chgData name="Jorge D. Navarro" userId="071162f8bae6ee75" providerId="LiveId" clId="{CE137559-D44E-4D48-B0A4-A94C283D8430}" dt="2024-08-04T20:51:21.092" v="338" actId="207"/>
          <ac:spMkLst>
            <pc:docMk/>
            <pc:sldMk cId="3187561976" sldId="396"/>
            <ac:spMk id="232" creationId="{00000000-0000-0000-0000-000000000000}"/>
          </ac:spMkLst>
        </pc:spChg>
      </pc:sldChg>
      <pc:sldChg chg="addSp delSp modSp mod modAnim">
        <pc:chgData name="Jorge D. Navarro" userId="071162f8bae6ee75" providerId="LiveId" clId="{CE137559-D44E-4D48-B0A4-A94C283D8430}" dt="2024-08-04T20:54:14.455" v="480" actId="207"/>
        <pc:sldMkLst>
          <pc:docMk/>
          <pc:sldMk cId="2705678063" sldId="397"/>
        </pc:sldMkLst>
        <pc:spChg chg="add mod">
          <ac:chgData name="Jorge D. Navarro" userId="071162f8bae6ee75" providerId="LiveId" clId="{CE137559-D44E-4D48-B0A4-A94C283D8430}" dt="2024-08-04T20:52:34.791" v="385" actId="1076"/>
          <ac:spMkLst>
            <pc:docMk/>
            <pc:sldMk cId="2705678063" sldId="397"/>
            <ac:spMk id="4" creationId="{5B06967D-E281-EEF5-D6AC-AC3F932E064B}"/>
          </ac:spMkLst>
        </pc:spChg>
        <pc:spChg chg="mod">
          <ac:chgData name="Jorge D. Navarro" userId="071162f8bae6ee75" providerId="LiveId" clId="{CE137559-D44E-4D48-B0A4-A94C283D8430}" dt="2024-08-04T20:51:57.773" v="379" actId="20577"/>
          <ac:spMkLst>
            <pc:docMk/>
            <pc:sldMk cId="2705678063" sldId="397"/>
            <ac:spMk id="13" creationId="{ADCAFDF5-1604-9BA0-C5E8-D1333A9E491A}"/>
          </ac:spMkLst>
        </pc:spChg>
        <pc:spChg chg="add del mod">
          <ac:chgData name="Jorge D. Navarro" userId="071162f8bae6ee75" providerId="LiveId" clId="{CE137559-D44E-4D48-B0A4-A94C283D8430}" dt="2024-08-04T20:52:55.683" v="405" actId="21"/>
          <ac:spMkLst>
            <pc:docMk/>
            <pc:sldMk cId="2705678063" sldId="397"/>
            <ac:spMk id="17" creationId="{DE62127E-C669-9EC7-9D81-61B216A1F668}"/>
          </ac:spMkLst>
        </pc:spChg>
        <pc:spChg chg="add mod">
          <ac:chgData name="Jorge D. Navarro" userId="071162f8bae6ee75" providerId="LiveId" clId="{CE137559-D44E-4D48-B0A4-A94C283D8430}" dt="2024-08-04T20:53:44.857" v="473" actId="1076"/>
          <ac:spMkLst>
            <pc:docMk/>
            <pc:sldMk cId="2705678063" sldId="397"/>
            <ac:spMk id="18" creationId="{DE62127E-C669-9EC7-9D81-61B216A1F668}"/>
          </ac:spMkLst>
        </pc:spChg>
        <pc:spChg chg="add mod">
          <ac:chgData name="Jorge D. Navarro" userId="071162f8bae6ee75" providerId="LiveId" clId="{CE137559-D44E-4D48-B0A4-A94C283D8430}" dt="2024-08-04T20:53:09.229" v="411" actId="1076"/>
          <ac:spMkLst>
            <pc:docMk/>
            <pc:sldMk cId="2705678063" sldId="397"/>
            <ac:spMk id="19" creationId="{1A93EC2F-838A-DFFF-B900-137B45B6216A}"/>
          </ac:spMkLst>
        </pc:spChg>
        <pc:spChg chg="add del mod">
          <ac:chgData name="Jorge D. Navarro" userId="071162f8bae6ee75" providerId="LiveId" clId="{CE137559-D44E-4D48-B0A4-A94C283D8430}" dt="2024-08-04T20:53:25.028" v="451" actId="478"/>
          <ac:spMkLst>
            <pc:docMk/>
            <pc:sldMk cId="2705678063" sldId="397"/>
            <ac:spMk id="20" creationId="{A6417CAD-EE27-AA44-F6B7-08210683CFD2}"/>
          </ac:spMkLst>
        </pc:spChg>
        <pc:spChg chg="add mod">
          <ac:chgData name="Jorge D. Navarro" userId="071162f8bae6ee75" providerId="LiveId" clId="{CE137559-D44E-4D48-B0A4-A94C283D8430}" dt="2024-08-04T20:53:35.941" v="471" actId="1076"/>
          <ac:spMkLst>
            <pc:docMk/>
            <pc:sldMk cId="2705678063" sldId="397"/>
            <ac:spMk id="21" creationId="{4FC5AA40-C834-B911-88EE-8C30352B5C0D}"/>
          </ac:spMkLst>
        </pc:spChg>
        <pc:spChg chg="mod">
          <ac:chgData name="Jorge D. Navarro" userId="071162f8bae6ee75" providerId="LiveId" clId="{CE137559-D44E-4D48-B0A4-A94C283D8430}" dt="2024-08-04T20:54:14.455" v="480" actId="207"/>
          <ac:spMkLst>
            <pc:docMk/>
            <pc:sldMk cId="2705678063" sldId="397"/>
            <ac:spMk id="232" creationId="{00000000-0000-0000-0000-000000000000}"/>
          </ac:spMkLst>
        </pc:spChg>
        <pc:grpChg chg="del">
          <ac:chgData name="Jorge D. Navarro" userId="071162f8bae6ee75" providerId="LiveId" clId="{CE137559-D44E-4D48-B0A4-A94C283D8430}" dt="2024-08-04T20:53:51.197" v="474" actId="478"/>
          <ac:grpSpMkLst>
            <pc:docMk/>
            <pc:sldMk cId="2705678063" sldId="397"/>
            <ac:grpSpMk id="12" creationId="{6719F21D-E101-CE8D-11FC-CE8A33C6D49C}"/>
          </ac:grpSpMkLst>
        </pc:grpChg>
        <pc:picChg chg="add del">
          <ac:chgData name="Jorge D. Navarro" userId="071162f8bae6ee75" providerId="LiveId" clId="{CE137559-D44E-4D48-B0A4-A94C283D8430}" dt="2024-08-04T20:52:41.007" v="387" actId="22"/>
          <ac:picMkLst>
            <pc:docMk/>
            <pc:sldMk cId="2705678063" sldId="397"/>
            <ac:picMk id="16" creationId="{161E3C0E-9B93-1EE8-6C1F-38A4B5346AAE}"/>
          </ac:picMkLst>
        </pc:picChg>
        <pc:picChg chg="add mod ord">
          <ac:chgData name="Jorge D. Navarro" userId="071162f8bae6ee75" providerId="LiveId" clId="{CE137559-D44E-4D48-B0A4-A94C283D8430}" dt="2024-08-04T20:54:11.366" v="479" actId="1076"/>
          <ac:picMkLst>
            <pc:docMk/>
            <pc:sldMk cId="2705678063" sldId="397"/>
            <ac:picMk id="22" creationId="{34B59F1B-7EA6-99C4-2503-B45FE7159B47}"/>
          </ac:picMkLst>
        </pc:picChg>
      </pc:sldChg>
      <pc:sldChg chg="addSp delSp modSp mod">
        <pc:chgData name="Jorge D. Navarro" userId="071162f8bae6ee75" providerId="LiveId" clId="{CE137559-D44E-4D48-B0A4-A94C283D8430}" dt="2024-08-04T21:28:15.057" v="523" actId="404"/>
        <pc:sldMkLst>
          <pc:docMk/>
          <pc:sldMk cId="647964563" sldId="398"/>
        </pc:sldMkLst>
        <pc:spChg chg="mod">
          <ac:chgData name="Jorge D. Navarro" userId="071162f8bae6ee75" providerId="LiveId" clId="{CE137559-D44E-4D48-B0A4-A94C283D8430}" dt="2024-08-04T20:58:53.707" v="490" actId="207"/>
          <ac:spMkLst>
            <pc:docMk/>
            <pc:sldMk cId="647964563" sldId="398"/>
            <ac:spMk id="7" creationId="{3F9DAE71-4E46-4ABB-B1FF-E095E1CB6160}"/>
          </ac:spMkLst>
        </pc:spChg>
        <pc:spChg chg="mod">
          <ac:chgData name="Jorge D. Navarro" userId="071162f8bae6ee75" providerId="LiveId" clId="{CE137559-D44E-4D48-B0A4-A94C283D8430}" dt="2024-08-04T21:28:15.057" v="523" actId="404"/>
          <ac:spMkLst>
            <pc:docMk/>
            <pc:sldMk cId="647964563" sldId="398"/>
            <ac:spMk id="232" creationId="{00000000-0000-0000-0000-000000000000}"/>
          </ac:spMkLst>
        </pc:spChg>
        <pc:picChg chg="add mod">
          <ac:chgData name="Jorge D. Navarro" userId="071162f8bae6ee75" providerId="LiveId" clId="{CE137559-D44E-4D48-B0A4-A94C283D8430}" dt="2024-08-04T20:57:56.743" v="485" actId="14100"/>
          <ac:picMkLst>
            <pc:docMk/>
            <pc:sldMk cId="647964563" sldId="398"/>
            <ac:picMk id="3" creationId="{CB1D812D-735D-A06D-ED7A-0AFEF02C5221}"/>
          </ac:picMkLst>
        </pc:picChg>
        <pc:picChg chg="del">
          <ac:chgData name="Jorge D. Navarro" userId="071162f8bae6ee75" providerId="LiveId" clId="{CE137559-D44E-4D48-B0A4-A94C283D8430}" dt="2024-08-04T20:57:51.548" v="482" actId="478"/>
          <ac:picMkLst>
            <pc:docMk/>
            <pc:sldMk cId="647964563" sldId="398"/>
            <ac:picMk id="4" creationId="{AA7FEB4B-559B-22FC-A721-678FB944DF14}"/>
          </ac:picMkLst>
        </pc:picChg>
        <pc:picChg chg="add del">
          <ac:chgData name="Jorge D. Navarro" userId="071162f8bae6ee75" providerId="LiveId" clId="{CE137559-D44E-4D48-B0A4-A94C283D8430}" dt="2024-08-04T20:58:31.212" v="487" actId="22"/>
          <ac:picMkLst>
            <pc:docMk/>
            <pc:sldMk cId="647964563" sldId="398"/>
            <ac:picMk id="6" creationId="{1C1B7BA6-DD64-7B02-B577-1EFDCE5DABD3}"/>
          </ac:picMkLst>
        </pc:picChg>
      </pc:sldChg>
      <pc:sldChg chg="modSp mod">
        <pc:chgData name="Jorge D. Navarro" userId="071162f8bae6ee75" providerId="LiveId" clId="{CE137559-D44E-4D48-B0A4-A94C283D8430}" dt="2024-08-04T21:27:38.129" v="492" actId="207"/>
        <pc:sldMkLst>
          <pc:docMk/>
          <pc:sldMk cId="3359903099" sldId="399"/>
        </pc:sldMkLst>
        <pc:spChg chg="mod">
          <ac:chgData name="Jorge D. Navarro" userId="071162f8bae6ee75" providerId="LiveId" clId="{CE137559-D44E-4D48-B0A4-A94C283D8430}" dt="2024-08-04T21:27:38.129" v="492" actId="207"/>
          <ac:spMkLst>
            <pc:docMk/>
            <pc:sldMk cId="3359903099" sldId="399"/>
            <ac:spMk id="3" creationId="{78D026B8-7F6C-2C4F-E740-269C5977F627}"/>
          </ac:spMkLst>
        </pc:spChg>
        <pc:spChg chg="mod">
          <ac:chgData name="Jorge D. Navarro" userId="071162f8bae6ee75" providerId="LiveId" clId="{CE137559-D44E-4D48-B0A4-A94C283D8430}" dt="2024-08-04T21:27:22.179" v="491" actId="207"/>
          <ac:spMkLst>
            <pc:docMk/>
            <pc:sldMk cId="3359903099" sldId="399"/>
            <ac:spMk id="232" creationId="{00000000-0000-0000-0000-000000000000}"/>
          </ac:spMkLst>
        </pc:spChg>
      </pc:sldChg>
      <pc:sldChg chg="addSp modSp mod modAnim">
        <pc:chgData name="Jorge D. Navarro" userId="071162f8bae6ee75" providerId="LiveId" clId="{CE137559-D44E-4D48-B0A4-A94C283D8430}" dt="2024-08-04T21:33:48.189" v="714" actId="207"/>
        <pc:sldMkLst>
          <pc:docMk/>
          <pc:sldMk cId="2761695512" sldId="400"/>
        </pc:sldMkLst>
        <pc:spChg chg="add mod ord">
          <ac:chgData name="Jorge D. Navarro" userId="071162f8bae6ee75" providerId="LiveId" clId="{CE137559-D44E-4D48-B0A4-A94C283D8430}" dt="2024-08-04T21:29:34.272" v="573" actId="1076"/>
          <ac:spMkLst>
            <pc:docMk/>
            <pc:sldMk cId="2761695512" sldId="400"/>
            <ac:spMk id="2" creationId="{1378766E-BFCF-C26A-1821-157233D7F266}"/>
          </ac:spMkLst>
        </pc:spChg>
        <pc:spChg chg="mod">
          <ac:chgData name="Jorge D. Navarro" userId="071162f8bae6ee75" providerId="LiveId" clId="{CE137559-D44E-4D48-B0A4-A94C283D8430}" dt="2024-08-04T21:33:48.189" v="714" actId="207"/>
          <ac:spMkLst>
            <pc:docMk/>
            <pc:sldMk cId="2761695512" sldId="400"/>
            <ac:spMk id="3" creationId="{78D026B8-7F6C-2C4F-E740-269C5977F627}"/>
          </ac:spMkLst>
        </pc:spChg>
        <pc:spChg chg="add mod">
          <ac:chgData name="Jorge D. Navarro" userId="071162f8bae6ee75" providerId="LiveId" clId="{CE137559-D44E-4D48-B0A4-A94C283D8430}" dt="2024-08-04T21:29:12.863" v="564" actId="1076"/>
          <ac:spMkLst>
            <pc:docMk/>
            <pc:sldMk cId="2761695512" sldId="400"/>
            <ac:spMk id="4" creationId="{6613740F-A609-1A3C-400A-0C484020C110}"/>
          </ac:spMkLst>
        </pc:spChg>
        <pc:spChg chg="mod">
          <ac:chgData name="Jorge D. Navarro" userId="071162f8bae6ee75" providerId="LiveId" clId="{CE137559-D44E-4D48-B0A4-A94C283D8430}" dt="2024-08-04T21:33:48.189" v="714" actId="207"/>
          <ac:spMkLst>
            <pc:docMk/>
            <pc:sldMk cId="2761695512" sldId="400"/>
            <ac:spMk id="5" creationId="{87C72B7D-C123-9249-A5B8-9540463DB979}"/>
          </ac:spMkLst>
        </pc:spChg>
        <pc:spChg chg="mod ord">
          <ac:chgData name="Jorge D. Navarro" userId="071162f8bae6ee75" providerId="LiveId" clId="{CE137559-D44E-4D48-B0A4-A94C283D8430}" dt="2024-08-04T21:29:30.242" v="572" actId="167"/>
          <ac:spMkLst>
            <pc:docMk/>
            <pc:sldMk cId="2761695512" sldId="400"/>
            <ac:spMk id="7" creationId="{3F9DAE71-4E46-4ABB-B1FF-E095E1CB6160}"/>
          </ac:spMkLst>
        </pc:spChg>
        <pc:spChg chg="mod">
          <ac:chgData name="Jorge D. Navarro" userId="071162f8bae6ee75" providerId="LiveId" clId="{CE137559-D44E-4D48-B0A4-A94C283D8430}" dt="2024-08-04T21:30:39.192" v="581" actId="1076"/>
          <ac:spMkLst>
            <pc:docMk/>
            <pc:sldMk cId="2761695512" sldId="400"/>
            <ac:spMk id="13" creationId="{EC490D7C-2297-B3DE-E0E4-769493060E1A}"/>
          </ac:spMkLst>
        </pc:spChg>
        <pc:spChg chg="add mod">
          <ac:chgData name="Jorge D. Navarro" userId="071162f8bae6ee75" providerId="LiveId" clId="{CE137559-D44E-4D48-B0A4-A94C283D8430}" dt="2024-08-04T21:31:01.344" v="616" actId="20577"/>
          <ac:spMkLst>
            <pc:docMk/>
            <pc:sldMk cId="2761695512" sldId="400"/>
            <ac:spMk id="20" creationId="{E137F111-F585-6641-F2E2-E4C50651FD79}"/>
          </ac:spMkLst>
        </pc:spChg>
        <pc:spChg chg="add mod">
          <ac:chgData name="Jorge D. Navarro" userId="071162f8bae6ee75" providerId="LiveId" clId="{CE137559-D44E-4D48-B0A4-A94C283D8430}" dt="2024-08-04T21:31:51.948" v="650" actId="33524"/>
          <ac:spMkLst>
            <pc:docMk/>
            <pc:sldMk cId="2761695512" sldId="400"/>
            <ac:spMk id="21" creationId="{49A06FC1-1381-9605-22DB-5CFD5F9BF353}"/>
          </ac:spMkLst>
        </pc:spChg>
        <pc:spChg chg="mod">
          <ac:chgData name="Jorge D. Navarro" userId="071162f8bae6ee75" providerId="LiveId" clId="{CE137559-D44E-4D48-B0A4-A94C283D8430}" dt="2024-08-04T21:27:46.010" v="493" actId="207"/>
          <ac:spMkLst>
            <pc:docMk/>
            <pc:sldMk cId="2761695512" sldId="400"/>
            <ac:spMk id="232" creationId="{00000000-0000-0000-0000-000000000000}"/>
          </ac:spMkLst>
        </pc:spChg>
        <pc:grpChg chg="mod">
          <ac:chgData name="Jorge D. Navarro" userId="071162f8bae6ee75" providerId="LiveId" clId="{CE137559-D44E-4D48-B0A4-A94C283D8430}" dt="2024-08-04T21:33:48.189" v="714" actId="207"/>
          <ac:grpSpMkLst>
            <pc:docMk/>
            <pc:sldMk cId="2761695512" sldId="400"/>
            <ac:grpSpMk id="14" creationId="{8833B460-96B6-69F0-3401-2D451B194908}"/>
          </ac:grpSpMkLst>
        </pc:grpChg>
        <pc:cxnChg chg="add mod">
          <ac:chgData name="Jorge D. Navarro" userId="071162f8bae6ee75" providerId="LiveId" clId="{CE137559-D44E-4D48-B0A4-A94C283D8430}" dt="2024-08-04T21:30:22.186" v="576" actId="13822"/>
          <ac:cxnSpMkLst>
            <pc:docMk/>
            <pc:sldMk cId="2761695512" sldId="400"/>
            <ac:cxnSpMk id="16" creationId="{79B20734-6368-A7B7-058F-16004824BD80}"/>
          </ac:cxnSpMkLst>
        </pc:cxnChg>
        <pc:cxnChg chg="add mod">
          <ac:chgData name="Jorge D. Navarro" userId="071162f8bae6ee75" providerId="LiveId" clId="{CE137559-D44E-4D48-B0A4-A94C283D8430}" dt="2024-08-04T21:30:35.666" v="580" actId="14100"/>
          <ac:cxnSpMkLst>
            <pc:docMk/>
            <pc:sldMk cId="2761695512" sldId="400"/>
            <ac:cxnSpMk id="17" creationId="{2C42D5DB-10A6-7C22-06CD-C870F0CCD537}"/>
          </ac:cxnSpMkLst>
        </pc:cxnChg>
      </pc:sldChg>
      <pc:sldChg chg="addSp modSp mod modAnim">
        <pc:chgData name="Jorge D. Navarro" userId="071162f8bae6ee75" providerId="LiveId" clId="{CE137559-D44E-4D48-B0A4-A94C283D8430}" dt="2024-08-04T21:33:53.392" v="715" actId="207"/>
        <pc:sldMkLst>
          <pc:docMk/>
          <pc:sldMk cId="752480774" sldId="401"/>
        </pc:sldMkLst>
        <pc:spChg chg="mod">
          <ac:chgData name="Jorge D. Navarro" userId="071162f8bae6ee75" providerId="LiveId" clId="{CE137559-D44E-4D48-B0A4-A94C283D8430}" dt="2024-08-04T21:33:53.392" v="715" actId="207"/>
          <ac:spMkLst>
            <pc:docMk/>
            <pc:sldMk cId="752480774" sldId="401"/>
            <ac:spMk id="3" creationId="{78D026B8-7F6C-2C4F-E740-269C5977F627}"/>
          </ac:spMkLst>
        </pc:spChg>
        <pc:spChg chg="mod">
          <ac:chgData name="Jorge D. Navarro" userId="071162f8bae6ee75" providerId="LiveId" clId="{CE137559-D44E-4D48-B0A4-A94C283D8430}" dt="2024-08-04T21:33:53.392" v="715" actId="207"/>
          <ac:spMkLst>
            <pc:docMk/>
            <pc:sldMk cId="752480774" sldId="401"/>
            <ac:spMk id="5" creationId="{87C72B7D-C123-9249-A5B8-9540463DB979}"/>
          </ac:spMkLst>
        </pc:spChg>
        <pc:spChg chg="add mod">
          <ac:chgData name="Jorge D. Navarro" userId="071162f8bae6ee75" providerId="LiveId" clId="{CE137559-D44E-4D48-B0A4-A94C283D8430}" dt="2024-08-04T21:32:16.890" v="679" actId="20577"/>
          <ac:spMkLst>
            <pc:docMk/>
            <pc:sldMk cId="752480774" sldId="401"/>
            <ac:spMk id="8" creationId="{B3155824-4289-2456-3D67-A2CDC42AAA90}"/>
          </ac:spMkLst>
        </pc:spChg>
        <pc:spChg chg="mod">
          <ac:chgData name="Jorge D. Navarro" userId="071162f8bae6ee75" providerId="LiveId" clId="{CE137559-D44E-4D48-B0A4-A94C283D8430}" dt="2024-08-04T21:33:39.223" v="713" actId="207"/>
          <ac:spMkLst>
            <pc:docMk/>
            <pc:sldMk cId="752480774" sldId="401"/>
            <ac:spMk id="232" creationId="{00000000-0000-0000-0000-000000000000}"/>
          </ac:spMkLst>
        </pc:spChg>
        <pc:grpChg chg="mod">
          <ac:chgData name="Jorge D. Navarro" userId="071162f8bae6ee75" providerId="LiveId" clId="{CE137559-D44E-4D48-B0A4-A94C283D8430}" dt="2024-08-04T21:33:53.392" v="715" actId="207"/>
          <ac:grpSpMkLst>
            <pc:docMk/>
            <pc:sldMk cId="752480774" sldId="401"/>
            <ac:grpSpMk id="14" creationId="{8833B460-96B6-69F0-3401-2D451B194908}"/>
          </ac:grpSpMkLst>
        </pc:grpChg>
        <pc:cxnChg chg="add mod">
          <ac:chgData name="Jorge D. Navarro" userId="071162f8bae6ee75" providerId="LiveId" clId="{CE137559-D44E-4D48-B0A4-A94C283D8430}" dt="2024-08-04T21:32:06.286" v="653" actId="14100"/>
          <ac:cxnSpMkLst>
            <pc:docMk/>
            <pc:sldMk cId="752480774" sldId="401"/>
            <ac:cxnSpMk id="4" creationId="{14475BC9-FFA8-2607-3154-31C3D81028A7}"/>
          </ac:cxnSpMkLst>
        </pc:cxnChg>
      </pc:sldChg>
      <pc:sldChg chg="addSp delSp modSp mod delAnim modAnim">
        <pc:chgData name="Jorge D. Navarro" userId="071162f8bae6ee75" providerId="LiveId" clId="{CE137559-D44E-4D48-B0A4-A94C283D8430}" dt="2024-08-04T21:34:04.763" v="717" actId="207"/>
        <pc:sldMkLst>
          <pc:docMk/>
          <pc:sldMk cId="2757963326" sldId="402"/>
        </pc:sldMkLst>
        <pc:spChg chg="mod">
          <ac:chgData name="Jorge D. Navarro" userId="071162f8bae6ee75" providerId="LiveId" clId="{CE137559-D44E-4D48-B0A4-A94C283D8430}" dt="2024-08-04T21:34:00.732" v="716" actId="207"/>
          <ac:spMkLst>
            <pc:docMk/>
            <pc:sldMk cId="2757963326" sldId="402"/>
            <ac:spMk id="3" creationId="{78D026B8-7F6C-2C4F-E740-269C5977F627}"/>
          </ac:spMkLst>
        </pc:spChg>
        <pc:spChg chg="mod">
          <ac:chgData name="Jorge D. Navarro" userId="071162f8bae6ee75" providerId="LiveId" clId="{CE137559-D44E-4D48-B0A4-A94C283D8430}" dt="2024-08-04T21:34:00.732" v="716" actId="207"/>
          <ac:spMkLst>
            <pc:docMk/>
            <pc:sldMk cId="2757963326" sldId="402"/>
            <ac:spMk id="5" creationId="{87C72B7D-C123-9249-A5B8-9540463DB979}"/>
          </ac:spMkLst>
        </pc:spChg>
        <pc:spChg chg="add del mod">
          <ac:chgData name="Jorge D. Navarro" userId="071162f8bae6ee75" providerId="LiveId" clId="{CE137559-D44E-4D48-B0A4-A94C283D8430}" dt="2024-08-04T21:32:43.780" v="685" actId="478"/>
          <ac:spMkLst>
            <pc:docMk/>
            <pc:sldMk cId="2757963326" sldId="402"/>
            <ac:spMk id="8" creationId="{93739EDB-958A-713B-933C-27932469C999}"/>
          </ac:spMkLst>
        </pc:spChg>
        <pc:spChg chg="add mod">
          <ac:chgData name="Jorge D. Navarro" userId="071162f8bae6ee75" providerId="LiveId" clId="{CE137559-D44E-4D48-B0A4-A94C283D8430}" dt="2024-08-04T21:32:57.363" v="697" actId="1076"/>
          <ac:spMkLst>
            <pc:docMk/>
            <pc:sldMk cId="2757963326" sldId="402"/>
            <ac:spMk id="16" creationId="{E6B74027-A688-B611-7F3C-F043B53E2712}"/>
          </ac:spMkLst>
        </pc:spChg>
        <pc:spChg chg="add mod">
          <ac:chgData name="Jorge D. Navarro" userId="071162f8bae6ee75" providerId="LiveId" clId="{CE137559-D44E-4D48-B0A4-A94C283D8430}" dt="2024-08-04T21:32:57.906" v="698"/>
          <ac:spMkLst>
            <pc:docMk/>
            <pc:sldMk cId="2757963326" sldId="402"/>
            <ac:spMk id="18" creationId="{A5372054-593A-4ECC-75DB-36239B312985}"/>
          </ac:spMkLst>
        </pc:spChg>
        <pc:spChg chg="add mod">
          <ac:chgData name="Jorge D. Navarro" userId="071162f8bae6ee75" providerId="LiveId" clId="{CE137559-D44E-4D48-B0A4-A94C283D8430}" dt="2024-08-04T21:33:07.069" v="711" actId="20577"/>
          <ac:spMkLst>
            <pc:docMk/>
            <pc:sldMk cId="2757963326" sldId="402"/>
            <ac:spMk id="19" creationId="{7FF23BED-2D3C-4328-E393-E3577BB74B91}"/>
          </ac:spMkLst>
        </pc:spChg>
        <pc:spChg chg="mod">
          <ac:chgData name="Jorge D. Navarro" userId="071162f8bae6ee75" providerId="LiveId" clId="{CE137559-D44E-4D48-B0A4-A94C283D8430}" dt="2024-08-04T21:34:04.763" v="717" actId="207"/>
          <ac:spMkLst>
            <pc:docMk/>
            <pc:sldMk cId="2757963326" sldId="402"/>
            <ac:spMk id="232" creationId="{00000000-0000-0000-0000-000000000000}"/>
          </ac:spMkLst>
        </pc:spChg>
        <pc:grpChg chg="mod">
          <ac:chgData name="Jorge D. Navarro" userId="071162f8bae6ee75" providerId="LiveId" clId="{CE137559-D44E-4D48-B0A4-A94C283D8430}" dt="2024-08-04T21:34:00.732" v="716" actId="207"/>
          <ac:grpSpMkLst>
            <pc:docMk/>
            <pc:sldMk cId="2757963326" sldId="402"/>
            <ac:grpSpMk id="14" creationId="{8833B460-96B6-69F0-3401-2D451B194908}"/>
          </ac:grpSpMkLst>
        </pc:grpChg>
        <pc:cxnChg chg="add del mod">
          <ac:chgData name="Jorge D. Navarro" userId="071162f8bae6ee75" providerId="LiveId" clId="{CE137559-D44E-4D48-B0A4-A94C283D8430}" dt="2024-08-04T21:32:43.780" v="685" actId="478"/>
          <ac:cxnSpMkLst>
            <pc:docMk/>
            <pc:sldMk cId="2757963326" sldId="402"/>
            <ac:cxnSpMk id="4" creationId="{6DD6A929-64D1-EE56-DEAF-C3335A891FA7}"/>
          </ac:cxnSpMkLst>
        </pc:cxnChg>
        <pc:cxnChg chg="add del mod">
          <ac:chgData name="Jorge D. Navarro" userId="071162f8bae6ee75" providerId="LiveId" clId="{CE137559-D44E-4D48-B0A4-A94C283D8430}" dt="2024-08-04T21:32:46.510" v="687" actId="478"/>
          <ac:cxnSpMkLst>
            <pc:docMk/>
            <pc:sldMk cId="2757963326" sldId="402"/>
            <ac:cxnSpMk id="13" creationId="{2C262919-F7EB-734E-48CB-6CDFEC7CEE02}"/>
          </ac:cxnSpMkLst>
        </pc:cxnChg>
        <pc:cxnChg chg="add mod">
          <ac:chgData name="Jorge D. Navarro" userId="071162f8bae6ee75" providerId="LiveId" clId="{CE137559-D44E-4D48-B0A4-A94C283D8430}" dt="2024-08-04T21:32:57.906" v="698"/>
          <ac:cxnSpMkLst>
            <pc:docMk/>
            <pc:sldMk cId="2757963326" sldId="402"/>
            <ac:cxnSpMk id="17" creationId="{3B369960-57CF-FE55-F7FF-4AFCCF063007}"/>
          </ac:cxnSpMkLst>
        </pc:cxnChg>
      </pc:sldChg>
      <pc:sldChg chg="addSp delSp modSp mod">
        <pc:chgData name="Jorge D. Navarro" userId="071162f8bae6ee75" providerId="LiveId" clId="{CE137559-D44E-4D48-B0A4-A94C283D8430}" dt="2024-08-04T21:39:34.029" v="807" actId="1076"/>
        <pc:sldMkLst>
          <pc:docMk/>
          <pc:sldMk cId="750147782" sldId="403"/>
        </pc:sldMkLst>
        <pc:spChg chg="add mod">
          <ac:chgData name="Jorge D. Navarro" userId="071162f8bae6ee75" providerId="LiveId" clId="{CE137559-D44E-4D48-B0A4-A94C283D8430}" dt="2024-08-04T21:39:34.029" v="807" actId="1076"/>
          <ac:spMkLst>
            <pc:docMk/>
            <pc:sldMk cId="750147782" sldId="403"/>
            <ac:spMk id="2" creationId="{B8F98730-B354-5D92-86E7-E229BA7B253B}"/>
          </ac:spMkLst>
        </pc:spChg>
        <pc:spChg chg="add mod">
          <ac:chgData name="Jorge D. Navarro" userId="071162f8bae6ee75" providerId="LiveId" clId="{CE137559-D44E-4D48-B0A4-A94C283D8430}" dt="2024-08-04T21:39:30.364" v="806" actId="1076"/>
          <ac:spMkLst>
            <pc:docMk/>
            <pc:sldMk cId="750147782" sldId="403"/>
            <ac:spMk id="3" creationId="{DD829857-99B6-7852-E5E3-A600A76BE055}"/>
          </ac:spMkLst>
        </pc:spChg>
        <pc:spChg chg="add mod">
          <ac:chgData name="Jorge D. Navarro" userId="071162f8bae6ee75" providerId="LiveId" clId="{CE137559-D44E-4D48-B0A4-A94C283D8430}" dt="2024-08-04T21:39:23.286" v="805" actId="1076"/>
          <ac:spMkLst>
            <pc:docMk/>
            <pc:sldMk cId="750147782" sldId="403"/>
            <ac:spMk id="5" creationId="{56644320-6575-6B93-9991-1F991FAFFFF0}"/>
          </ac:spMkLst>
        </pc:spChg>
        <pc:spChg chg="mod">
          <ac:chgData name="Jorge D. Navarro" userId="071162f8bae6ee75" providerId="LiveId" clId="{CE137559-D44E-4D48-B0A4-A94C283D8430}" dt="2024-08-04T21:34:58.205" v="731" actId="14100"/>
          <ac:spMkLst>
            <pc:docMk/>
            <pc:sldMk cId="750147782" sldId="403"/>
            <ac:spMk id="232" creationId="{00000000-0000-0000-0000-000000000000}"/>
          </ac:spMkLst>
        </pc:spChg>
        <pc:grpChg chg="del">
          <ac:chgData name="Jorge D. Navarro" userId="071162f8bae6ee75" providerId="LiveId" clId="{CE137559-D44E-4D48-B0A4-A94C283D8430}" dt="2024-08-04T21:34:27.975" v="728" actId="478"/>
          <ac:grpSpMkLst>
            <pc:docMk/>
            <pc:sldMk cId="750147782" sldId="403"/>
            <ac:grpSpMk id="22" creationId="{0C1E61A8-9DFB-AEC1-5882-2015C77E1ECE}"/>
          </ac:grpSpMkLst>
        </pc:grpChg>
        <pc:picChg chg="del">
          <ac:chgData name="Jorge D. Navarro" userId="071162f8bae6ee75" providerId="LiveId" clId="{CE137559-D44E-4D48-B0A4-A94C283D8430}" dt="2024-08-04T21:37:28.063" v="786" actId="478"/>
          <ac:picMkLst>
            <pc:docMk/>
            <pc:sldMk cId="750147782" sldId="403"/>
            <ac:picMk id="4" creationId="{7FAC78AE-93CB-DF52-03E2-9B61A8E01AA4}"/>
          </ac:picMkLst>
        </pc:picChg>
        <pc:picChg chg="add mod">
          <ac:chgData name="Jorge D. Navarro" userId="071162f8bae6ee75" providerId="LiveId" clId="{CE137559-D44E-4D48-B0A4-A94C283D8430}" dt="2024-08-04T21:37:36.367" v="789" actId="1076"/>
          <ac:picMkLst>
            <pc:docMk/>
            <pc:sldMk cId="750147782" sldId="403"/>
            <ac:picMk id="7" creationId="{15819F94-85ED-F608-FC90-27F5BD9CE999}"/>
          </ac:picMkLst>
        </pc:picChg>
        <pc:picChg chg="add mod">
          <ac:chgData name="Jorge D. Navarro" userId="071162f8bae6ee75" providerId="LiveId" clId="{CE137559-D44E-4D48-B0A4-A94C283D8430}" dt="2024-08-04T21:39:20.697" v="804" actId="1076"/>
          <ac:picMkLst>
            <pc:docMk/>
            <pc:sldMk cId="750147782" sldId="403"/>
            <ac:picMk id="1026" creationId="{38FB71FD-959E-2236-FBFF-A23F8670F995}"/>
          </ac:picMkLst>
        </pc:picChg>
      </pc:sldChg>
      <pc:sldChg chg="addSp modSp mod">
        <pc:chgData name="Jorge D. Navarro" userId="071162f8bae6ee75" providerId="LiveId" clId="{CE137559-D44E-4D48-B0A4-A94C283D8430}" dt="2024-08-04T21:39:48.142" v="817" actId="20577"/>
        <pc:sldMkLst>
          <pc:docMk/>
          <pc:sldMk cId="4158805512" sldId="404"/>
        </pc:sldMkLst>
        <pc:spChg chg="add mod">
          <ac:chgData name="Jorge D. Navarro" userId="071162f8bae6ee75" providerId="LiveId" clId="{CE137559-D44E-4D48-B0A4-A94C283D8430}" dt="2024-08-04T21:38:30.477" v="792" actId="207"/>
          <ac:spMkLst>
            <pc:docMk/>
            <pc:sldMk cId="4158805512" sldId="404"/>
            <ac:spMk id="2" creationId="{E340F212-D99C-0EEA-C433-F8BD4F0F2467}"/>
          </ac:spMkLst>
        </pc:spChg>
        <pc:spChg chg="add mod">
          <ac:chgData name="Jorge D. Navarro" userId="071162f8bae6ee75" providerId="LiveId" clId="{CE137559-D44E-4D48-B0A4-A94C283D8430}" dt="2024-08-04T21:39:48.142" v="817" actId="20577"/>
          <ac:spMkLst>
            <pc:docMk/>
            <pc:sldMk cId="4158805512" sldId="404"/>
            <ac:spMk id="10" creationId="{A0C33DF2-4386-033A-A732-D9DC4392D405}"/>
          </ac:spMkLst>
        </pc:spChg>
        <pc:spChg chg="mod">
          <ac:chgData name="Jorge D. Navarro" userId="071162f8bae6ee75" providerId="LiveId" clId="{CE137559-D44E-4D48-B0A4-A94C283D8430}" dt="2024-08-04T21:37:45.220" v="790" actId="207"/>
          <ac:spMkLst>
            <pc:docMk/>
            <pc:sldMk cId="4158805512" sldId="404"/>
            <ac:spMk id="232" creationId="{00000000-0000-0000-0000-000000000000}"/>
          </ac:spMkLst>
        </pc:spChg>
        <pc:cxnChg chg="add mod">
          <ac:chgData name="Jorge D. Navarro" userId="071162f8bae6ee75" providerId="LiveId" clId="{CE137559-D44E-4D48-B0A4-A94C283D8430}" dt="2024-08-04T21:38:59.495" v="798" actId="14100"/>
          <ac:cxnSpMkLst>
            <pc:docMk/>
            <pc:sldMk cId="4158805512" sldId="404"/>
            <ac:cxnSpMk id="5" creationId="{93763B35-6257-6561-C770-5FEB0F591A2A}"/>
          </ac:cxnSpMkLst>
        </pc:cxnChg>
      </pc:sldChg>
      <pc:sldChg chg="addSp modSp mod">
        <pc:chgData name="Jorge D. Navarro" userId="071162f8bae6ee75" providerId="LiveId" clId="{CE137559-D44E-4D48-B0A4-A94C283D8430}" dt="2024-08-04T21:40:57.552" v="895" actId="207"/>
        <pc:sldMkLst>
          <pc:docMk/>
          <pc:sldMk cId="814741432" sldId="405"/>
        </pc:sldMkLst>
        <pc:spChg chg="add mod">
          <ac:chgData name="Jorge D. Navarro" userId="071162f8bae6ee75" providerId="LiveId" clId="{CE137559-D44E-4D48-B0A4-A94C283D8430}" dt="2024-08-04T21:40:12.775" v="835" actId="14100"/>
          <ac:spMkLst>
            <pc:docMk/>
            <pc:sldMk cId="814741432" sldId="405"/>
            <ac:spMk id="6" creationId="{62548001-940D-C050-DFEC-A51EB49C6889}"/>
          </ac:spMkLst>
        </pc:spChg>
        <pc:spChg chg="add mod">
          <ac:chgData name="Jorge D. Navarro" userId="071162f8bae6ee75" providerId="LiveId" clId="{CE137559-D44E-4D48-B0A4-A94C283D8430}" dt="2024-08-04T21:40:50.692" v="894" actId="20577"/>
          <ac:spMkLst>
            <pc:docMk/>
            <pc:sldMk cId="814741432" sldId="405"/>
            <ac:spMk id="7" creationId="{C613E891-35BB-6491-0E77-652CAB30D6B2}"/>
          </ac:spMkLst>
        </pc:spChg>
        <pc:spChg chg="mod">
          <ac:chgData name="Jorge D. Navarro" userId="071162f8bae6ee75" providerId="LiveId" clId="{CE137559-D44E-4D48-B0A4-A94C283D8430}" dt="2024-08-04T21:40:57.552" v="895" actId="207"/>
          <ac:spMkLst>
            <pc:docMk/>
            <pc:sldMk cId="814741432" sldId="405"/>
            <ac:spMk id="232" creationId="{00000000-0000-0000-0000-000000000000}"/>
          </ac:spMkLst>
        </pc:spChg>
      </pc:sldChg>
      <pc:sldChg chg="modSp mod">
        <pc:chgData name="Jorge D. Navarro" userId="071162f8bae6ee75" providerId="LiveId" clId="{CE137559-D44E-4D48-B0A4-A94C283D8430}" dt="2024-08-04T21:41:01.399" v="896" actId="207"/>
        <pc:sldMkLst>
          <pc:docMk/>
          <pc:sldMk cId="2606603111" sldId="406"/>
        </pc:sldMkLst>
        <pc:spChg chg="mod">
          <ac:chgData name="Jorge D. Navarro" userId="071162f8bae6ee75" providerId="LiveId" clId="{CE137559-D44E-4D48-B0A4-A94C283D8430}" dt="2024-08-04T21:41:01.399" v="896" actId="207"/>
          <ac:spMkLst>
            <pc:docMk/>
            <pc:sldMk cId="2606603111" sldId="406"/>
            <ac:spMk id="232" creationId="{00000000-0000-0000-0000-000000000000}"/>
          </ac:spMkLst>
        </pc:spChg>
      </pc:sldChg>
      <pc:sldChg chg="addSp modSp mod">
        <pc:chgData name="Jorge D. Navarro" userId="071162f8bae6ee75" providerId="LiveId" clId="{CE137559-D44E-4D48-B0A4-A94C283D8430}" dt="2024-08-04T21:41:35.809" v="921" actId="1076"/>
        <pc:sldMkLst>
          <pc:docMk/>
          <pc:sldMk cId="649109931" sldId="407"/>
        </pc:sldMkLst>
        <pc:spChg chg="add mod">
          <ac:chgData name="Jorge D. Navarro" userId="071162f8bae6ee75" providerId="LiveId" clId="{CE137559-D44E-4D48-B0A4-A94C283D8430}" dt="2024-08-04T21:41:35.809" v="921" actId="1076"/>
          <ac:spMkLst>
            <pc:docMk/>
            <pc:sldMk cId="649109931" sldId="407"/>
            <ac:spMk id="6" creationId="{7EA0B7B4-5E69-AEA4-BB57-7A134976E89F}"/>
          </ac:spMkLst>
        </pc:spChg>
        <pc:spChg chg="mod">
          <ac:chgData name="Jorge D. Navarro" userId="071162f8bae6ee75" providerId="LiveId" clId="{CE137559-D44E-4D48-B0A4-A94C283D8430}" dt="2024-08-04T21:41:13.909" v="897" actId="207"/>
          <ac:spMkLst>
            <pc:docMk/>
            <pc:sldMk cId="649109931" sldId="407"/>
            <ac:spMk id="232" creationId="{00000000-0000-0000-0000-000000000000}"/>
          </ac:spMkLst>
        </pc:spChg>
      </pc:sldChg>
      <pc:sldChg chg="addSp delSp modSp mod">
        <pc:chgData name="Jorge D. Navarro" userId="071162f8bae6ee75" providerId="LiveId" clId="{CE137559-D44E-4D48-B0A4-A94C283D8430}" dt="2024-08-04T21:43:27.835" v="966" actId="207"/>
        <pc:sldMkLst>
          <pc:docMk/>
          <pc:sldMk cId="2070025507" sldId="409"/>
        </pc:sldMkLst>
        <pc:spChg chg="mod">
          <ac:chgData name="Jorge D. Navarro" userId="071162f8bae6ee75" providerId="LiveId" clId="{CE137559-D44E-4D48-B0A4-A94C283D8430}" dt="2024-08-04T21:42:33.955" v="958" actId="20577"/>
          <ac:spMkLst>
            <pc:docMk/>
            <pc:sldMk cId="2070025507" sldId="409"/>
            <ac:spMk id="9" creationId="{E67857FE-B94E-06F7-7F57-6D42D8CCF554}"/>
          </ac:spMkLst>
        </pc:spChg>
        <pc:spChg chg="mod">
          <ac:chgData name="Jorge D. Navarro" userId="071162f8bae6ee75" providerId="LiveId" clId="{CE137559-D44E-4D48-B0A4-A94C283D8430}" dt="2024-08-04T21:43:27.835" v="966" actId="207"/>
          <ac:spMkLst>
            <pc:docMk/>
            <pc:sldMk cId="2070025507" sldId="409"/>
            <ac:spMk id="232" creationId="{00000000-0000-0000-0000-000000000000}"/>
          </ac:spMkLst>
        </pc:spChg>
        <pc:picChg chg="add mod">
          <ac:chgData name="Jorge D. Navarro" userId="071162f8bae6ee75" providerId="LiveId" clId="{CE137559-D44E-4D48-B0A4-A94C283D8430}" dt="2024-08-04T21:43:01.811" v="961" actId="1076"/>
          <ac:picMkLst>
            <pc:docMk/>
            <pc:sldMk cId="2070025507" sldId="409"/>
            <ac:picMk id="3" creationId="{12924F4F-096B-52A5-441A-8E856C6D57DA}"/>
          </ac:picMkLst>
        </pc:picChg>
        <pc:picChg chg="del">
          <ac:chgData name="Jorge D. Navarro" userId="071162f8bae6ee75" providerId="LiveId" clId="{CE137559-D44E-4D48-B0A4-A94C283D8430}" dt="2024-08-04T21:42:47.234" v="959" actId="478"/>
          <ac:picMkLst>
            <pc:docMk/>
            <pc:sldMk cId="2070025507" sldId="409"/>
            <ac:picMk id="6" creationId="{6F9E0980-BD94-4106-D137-2DB431A70B8A}"/>
          </ac:picMkLst>
        </pc:picChg>
      </pc:sldChg>
      <pc:sldChg chg="addSp delSp modSp mod">
        <pc:chgData name="Jorge D. Navarro" userId="071162f8bae6ee75" providerId="LiveId" clId="{CE137559-D44E-4D48-B0A4-A94C283D8430}" dt="2024-08-04T21:50:58.979" v="1072" actId="1076"/>
        <pc:sldMkLst>
          <pc:docMk/>
          <pc:sldMk cId="2620629209" sldId="410"/>
        </pc:sldMkLst>
        <pc:spChg chg="add mod">
          <ac:chgData name="Jorge D. Navarro" userId="071162f8bae6ee75" providerId="LiveId" clId="{CE137559-D44E-4D48-B0A4-A94C283D8430}" dt="2024-08-04T21:50:58.979" v="1072" actId="1076"/>
          <ac:spMkLst>
            <pc:docMk/>
            <pc:sldMk cId="2620629209" sldId="410"/>
            <ac:spMk id="6" creationId="{DAA05706-68E6-B633-602D-445ADD9BDCF9}"/>
          </ac:spMkLst>
        </pc:spChg>
        <pc:spChg chg="mod">
          <ac:chgData name="Jorge D. Navarro" userId="071162f8bae6ee75" providerId="LiveId" clId="{CE137559-D44E-4D48-B0A4-A94C283D8430}" dt="2024-08-04T21:50:04.528" v="1063" actId="20577"/>
          <ac:spMkLst>
            <pc:docMk/>
            <pc:sldMk cId="2620629209" sldId="410"/>
            <ac:spMk id="10" creationId="{0279769E-BF60-A50A-2032-3C62A3C28335}"/>
          </ac:spMkLst>
        </pc:spChg>
        <pc:spChg chg="mod">
          <ac:chgData name="Jorge D. Navarro" userId="071162f8bae6ee75" providerId="LiveId" clId="{CE137559-D44E-4D48-B0A4-A94C283D8430}" dt="2024-08-04T21:49:52.012" v="1053" actId="207"/>
          <ac:spMkLst>
            <pc:docMk/>
            <pc:sldMk cId="2620629209" sldId="410"/>
            <ac:spMk id="232" creationId="{00000000-0000-0000-0000-000000000000}"/>
          </ac:spMkLst>
        </pc:spChg>
        <pc:grpChg chg="del">
          <ac:chgData name="Jorge D. Navarro" userId="071162f8bae6ee75" providerId="LiveId" clId="{CE137559-D44E-4D48-B0A4-A94C283D8430}" dt="2024-08-04T21:50:40.182" v="1066" actId="478"/>
          <ac:grpSpMkLst>
            <pc:docMk/>
            <pc:sldMk cId="2620629209" sldId="410"/>
            <ac:grpSpMk id="8" creationId="{FE7FA453-3641-18B8-F3C6-6E9ED967F8B1}"/>
          </ac:grpSpMkLst>
        </pc:grpChg>
        <pc:picChg chg="add mod">
          <ac:chgData name="Jorge D. Navarro" userId="071162f8bae6ee75" providerId="LiveId" clId="{CE137559-D44E-4D48-B0A4-A94C283D8430}" dt="2024-08-04T21:50:40.470" v="1067"/>
          <ac:picMkLst>
            <pc:docMk/>
            <pc:sldMk cId="2620629209" sldId="410"/>
            <ac:picMk id="2" creationId="{53F1E109-868A-FD72-4181-AF45FF31513C}"/>
          </ac:picMkLst>
        </pc:picChg>
        <pc:picChg chg="del">
          <ac:chgData name="Jorge D. Navarro" userId="071162f8bae6ee75" providerId="LiveId" clId="{CE137559-D44E-4D48-B0A4-A94C283D8430}" dt="2024-08-04T21:50:38.546" v="1065" actId="478"/>
          <ac:picMkLst>
            <pc:docMk/>
            <pc:sldMk cId="2620629209" sldId="410"/>
            <ac:picMk id="13" creationId="{C105668A-E3BE-1402-B101-7601EC8C1204}"/>
          </ac:picMkLst>
        </pc:picChg>
      </pc:sldChg>
      <pc:sldChg chg="addSp delSp modSp mod">
        <pc:chgData name="Jorge D. Navarro" userId="071162f8bae6ee75" providerId="LiveId" clId="{CE137559-D44E-4D48-B0A4-A94C283D8430}" dt="2024-08-04T21:43:48.786" v="987" actId="1076"/>
        <pc:sldMkLst>
          <pc:docMk/>
          <pc:sldMk cId="2728158237" sldId="411"/>
        </pc:sldMkLst>
        <pc:spChg chg="mod">
          <ac:chgData name="Jorge D. Navarro" userId="071162f8bae6ee75" providerId="LiveId" clId="{CE137559-D44E-4D48-B0A4-A94C283D8430}" dt="2024-08-04T21:43:45.342" v="986" actId="1076"/>
          <ac:spMkLst>
            <pc:docMk/>
            <pc:sldMk cId="2728158237" sldId="411"/>
            <ac:spMk id="3" creationId="{D3CDB760-65FD-660C-A29E-FF5A356EF23B}"/>
          </ac:spMkLst>
        </pc:spChg>
        <pc:spChg chg="add mod">
          <ac:chgData name="Jorge D. Navarro" userId="071162f8bae6ee75" providerId="LiveId" clId="{CE137559-D44E-4D48-B0A4-A94C283D8430}" dt="2024-08-04T21:43:48.786" v="987" actId="1076"/>
          <ac:spMkLst>
            <pc:docMk/>
            <pc:sldMk cId="2728158237" sldId="411"/>
            <ac:spMk id="11" creationId="{C6E6DB76-B649-E1B7-A36B-25F31C16A021}"/>
          </ac:spMkLst>
        </pc:spChg>
        <pc:spChg chg="mod">
          <ac:chgData name="Jorge D. Navarro" userId="071162f8bae6ee75" providerId="LiveId" clId="{CE137559-D44E-4D48-B0A4-A94C283D8430}" dt="2024-08-04T21:43:30.511" v="967" actId="207"/>
          <ac:spMkLst>
            <pc:docMk/>
            <pc:sldMk cId="2728158237" sldId="411"/>
            <ac:spMk id="232" creationId="{00000000-0000-0000-0000-000000000000}"/>
          </ac:spMkLst>
        </pc:spChg>
        <pc:picChg chg="add del">
          <ac:chgData name="Jorge D. Navarro" userId="071162f8bae6ee75" providerId="LiveId" clId="{CE137559-D44E-4D48-B0A4-A94C283D8430}" dt="2024-08-04T21:43:14.918" v="963" actId="22"/>
          <ac:picMkLst>
            <pc:docMk/>
            <pc:sldMk cId="2728158237" sldId="411"/>
            <ac:picMk id="7" creationId="{4FCB0505-2582-5611-C56F-F8DA47DC2000}"/>
          </ac:picMkLst>
        </pc:picChg>
        <pc:picChg chg="add del">
          <ac:chgData name="Jorge D. Navarro" userId="071162f8bae6ee75" providerId="LiveId" clId="{CE137559-D44E-4D48-B0A4-A94C283D8430}" dt="2024-08-04T21:43:19.029" v="965" actId="478"/>
          <ac:picMkLst>
            <pc:docMk/>
            <pc:sldMk cId="2728158237" sldId="411"/>
            <ac:picMk id="10" creationId="{6FA3FD8D-6975-71C5-BCFA-A6140BFC3449}"/>
          </ac:picMkLst>
        </pc:picChg>
      </pc:sldChg>
      <pc:sldChg chg="modSp mod">
        <pc:chgData name="Jorge D. Navarro" userId="071162f8bae6ee75" providerId="LiveId" clId="{CE137559-D44E-4D48-B0A4-A94C283D8430}" dt="2024-08-04T21:50:12.955" v="1064" actId="207"/>
        <pc:sldMkLst>
          <pc:docMk/>
          <pc:sldMk cId="4279171226" sldId="412"/>
        </pc:sldMkLst>
        <pc:spChg chg="mod">
          <ac:chgData name="Jorge D. Navarro" userId="071162f8bae6ee75" providerId="LiveId" clId="{CE137559-D44E-4D48-B0A4-A94C283D8430}" dt="2024-08-04T21:50:12.955" v="1064" actId="207"/>
          <ac:spMkLst>
            <pc:docMk/>
            <pc:sldMk cId="4279171226" sldId="412"/>
            <ac:spMk id="232" creationId="{00000000-0000-0000-0000-000000000000}"/>
          </ac:spMkLst>
        </pc:spChg>
      </pc:sldChg>
      <pc:sldChg chg="addSp delSp modSp mod">
        <pc:chgData name="Jorge D. Navarro" userId="071162f8bae6ee75" providerId="LiveId" clId="{CE137559-D44E-4D48-B0A4-A94C283D8430}" dt="2024-08-04T21:49:40.156" v="1052" actId="404"/>
        <pc:sldMkLst>
          <pc:docMk/>
          <pc:sldMk cId="2315700428" sldId="413"/>
        </pc:sldMkLst>
        <pc:spChg chg="mod">
          <ac:chgData name="Jorge D. Navarro" userId="071162f8bae6ee75" providerId="LiveId" clId="{CE137559-D44E-4D48-B0A4-A94C283D8430}" dt="2024-08-04T21:49:40.156" v="1052" actId="404"/>
          <ac:spMkLst>
            <pc:docMk/>
            <pc:sldMk cId="2315700428" sldId="413"/>
            <ac:spMk id="232" creationId="{00000000-0000-0000-0000-000000000000}"/>
          </ac:spMkLst>
        </pc:spChg>
        <pc:picChg chg="del">
          <ac:chgData name="Jorge D. Navarro" userId="071162f8bae6ee75" providerId="LiveId" clId="{CE137559-D44E-4D48-B0A4-A94C283D8430}" dt="2024-08-04T21:48:57.759" v="990" actId="478"/>
          <ac:picMkLst>
            <pc:docMk/>
            <pc:sldMk cId="2315700428" sldId="413"/>
            <ac:picMk id="2" creationId="{6E87A520-DF1A-1D6D-8312-238819DE849C}"/>
          </ac:picMkLst>
        </pc:picChg>
        <pc:picChg chg="add mod">
          <ac:chgData name="Jorge D. Navarro" userId="071162f8bae6ee75" providerId="LiveId" clId="{CE137559-D44E-4D48-B0A4-A94C283D8430}" dt="2024-08-04T21:49:03.330" v="994" actId="1076"/>
          <ac:picMkLst>
            <pc:docMk/>
            <pc:sldMk cId="2315700428" sldId="413"/>
            <ac:picMk id="5" creationId="{46CCAB77-AE53-7DE9-D921-75AFDB30FE8A}"/>
          </ac:picMkLst>
        </pc:picChg>
      </pc:sldChg>
      <pc:sldChg chg="delSp modSp del mod">
        <pc:chgData name="Jorge D. Navarro" userId="071162f8bae6ee75" providerId="LiveId" clId="{CE137559-D44E-4D48-B0A4-A94C283D8430}" dt="2024-08-04T21:51:13.762" v="1076" actId="47"/>
        <pc:sldMkLst>
          <pc:docMk/>
          <pc:sldMk cId="2973999914" sldId="414"/>
        </pc:sldMkLst>
        <pc:spChg chg="mod">
          <ac:chgData name="Jorge D. Navarro" userId="071162f8bae6ee75" providerId="LiveId" clId="{CE137559-D44E-4D48-B0A4-A94C283D8430}" dt="2024-08-04T21:51:07.734" v="1074" actId="20577"/>
          <ac:spMkLst>
            <pc:docMk/>
            <pc:sldMk cId="2973999914" sldId="414"/>
            <ac:spMk id="9" creationId="{E67857FE-B94E-06F7-7F57-6D42D8CCF554}"/>
          </ac:spMkLst>
        </pc:spChg>
        <pc:spChg chg="mod">
          <ac:chgData name="Jorge D. Navarro" userId="071162f8bae6ee75" providerId="LiveId" clId="{CE137559-D44E-4D48-B0A4-A94C283D8430}" dt="2024-08-04T21:51:04.429" v="1073" actId="207"/>
          <ac:spMkLst>
            <pc:docMk/>
            <pc:sldMk cId="2973999914" sldId="414"/>
            <ac:spMk id="232" creationId="{00000000-0000-0000-0000-000000000000}"/>
          </ac:spMkLst>
        </pc:spChg>
        <pc:picChg chg="del">
          <ac:chgData name="Jorge D. Navarro" userId="071162f8bae6ee75" providerId="LiveId" clId="{CE137559-D44E-4D48-B0A4-A94C283D8430}" dt="2024-08-04T21:51:09.676" v="1075" actId="478"/>
          <ac:picMkLst>
            <pc:docMk/>
            <pc:sldMk cId="2973999914" sldId="414"/>
            <ac:picMk id="6" creationId="{C4EE16D5-8A3B-30DC-D9D3-7DD0F700EF2C}"/>
          </ac:picMkLst>
        </pc:picChg>
      </pc:sldChg>
      <pc:sldChg chg="del">
        <pc:chgData name="Jorge D. Navarro" userId="071162f8bae6ee75" providerId="LiveId" clId="{CE137559-D44E-4D48-B0A4-A94C283D8430}" dt="2024-08-04T21:51:15.802" v="1077" actId="47"/>
        <pc:sldMkLst>
          <pc:docMk/>
          <pc:sldMk cId="2086948576" sldId="416"/>
        </pc:sldMkLst>
      </pc:sldChg>
      <pc:sldChg chg="del">
        <pc:chgData name="Jorge D. Navarro" userId="071162f8bae6ee75" providerId="LiveId" clId="{CE137559-D44E-4D48-B0A4-A94C283D8430}" dt="2024-08-04T21:51:16.869" v="1078" actId="47"/>
        <pc:sldMkLst>
          <pc:docMk/>
          <pc:sldMk cId="3321070153" sldId="417"/>
        </pc:sldMkLst>
      </pc:sldChg>
      <pc:sldChg chg="del">
        <pc:chgData name="Jorge D. Navarro" userId="071162f8bae6ee75" providerId="LiveId" clId="{CE137559-D44E-4D48-B0A4-A94C283D8430}" dt="2024-08-04T21:51:23.132" v="1079" actId="47"/>
        <pc:sldMkLst>
          <pc:docMk/>
          <pc:sldMk cId="20916696" sldId="418"/>
        </pc:sldMkLst>
      </pc:sldChg>
      <pc:sldChg chg="del">
        <pc:chgData name="Jorge D. Navarro" userId="071162f8bae6ee75" providerId="LiveId" clId="{CE137559-D44E-4D48-B0A4-A94C283D8430}" dt="2024-08-04T21:51:23.132" v="1079" actId="47"/>
        <pc:sldMkLst>
          <pc:docMk/>
          <pc:sldMk cId="4225653708" sldId="419"/>
        </pc:sldMkLst>
      </pc:sldChg>
      <pc:sldChg chg="del">
        <pc:chgData name="Jorge D. Navarro" userId="071162f8bae6ee75" providerId="LiveId" clId="{CE137559-D44E-4D48-B0A4-A94C283D8430}" dt="2024-08-04T21:51:23.132" v="1079" actId="47"/>
        <pc:sldMkLst>
          <pc:docMk/>
          <pc:sldMk cId="1196059730" sldId="420"/>
        </pc:sldMkLst>
      </pc:sldChg>
      <pc:sldChg chg="del">
        <pc:chgData name="Jorge D. Navarro" userId="071162f8bae6ee75" providerId="LiveId" clId="{CE137559-D44E-4D48-B0A4-A94C283D8430}" dt="2024-08-04T21:51:23.132" v="1079" actId="47"/>
        <pc:sldMkLst>
          <pc:docMk/>
          <pc:sldMk cId="3531878855" sldId="421"/>
        </pc:sldMkLst>
      </pc:sldChg>
      <pc:sldChg chg="del">
        <pc:chgData name="Jorge D. Navarro" userId="071162f8bae6ee75" providerId="LiveId" clId="{CE137559-D44E-4D48-B0A4-A94C283D8430}" dt="2024-08-04T21:51:30.239" v="1080" actId="47"/>
        <pc:sldMkLst>
          <pc:docMk/>
          <pc:sldMk cId="52778751" sldId="422"/>
        </pc:sldMkLst>
      </pc:sldChg>
      <pc:sldChg chg="delSp del mod">
        <pc:chgData name="Jorge D. Navarro" userId="071162f8bae6ee75" providerId="LiveId" clId="{CE137559-D44E-4D48-B0A4-A94C283D8430}" dt="2024-08-04T22:59:01.221" v="1340" actId="47"/>
        <pc:sldMkLst>
          <pc:docMk/>
          <pc:sldMk cId="544207396" sldId="423"/>
        </pc:sldMkLst>
        <pc:picChg chg="del">
          <ac:chgData name="Jorge D. Navarro" userId="071162f8bae6ee75" providerId="LiveId" clId="{CE137559-D44E-4D48-B0A4-A94C283D8430}" dt="2024-08-04T21:57:17.259" v="1331" actId="478"/>
          <ac:picMkLst>
            <pc:docMk/>
            <pc:sldMk cId="544207396" sldId="423"/>
            <ac:picMk id="197" creationId="{00000000-0000-0000-0000-000000000000}"/>
          </ac:picMkLst>
        </pc:picChg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490916837" sldId="424"/>
        </pc:sldMkLst>
      </pc:sldChg>
      <pc:sldChg chg="modSp mod">
        <pc:chgData name="Jorge D. Navarro" userId="071162f8bae6ee75" providerId="LiveId" clId="{CE137559-D44E-4D48-B0A4-A94C283D8430}" dt="2024-08-04T21:55:43.762" v="1287" actId="207"/>
        <pc:sldMkLst>
          <pc:docMk/>
          <pc:sldMk cId="3204240994" sldId="425"/>
        </pc:sldMkLst>
        <pc:spChg chg="mod">
          <ac:chgData name="Jorge D. Navarro" userId="071162f8bae6ee75" providerId="LiveId" clId="{CE137559-D44E-4D48-B0A4-A94C283D8430}" dt="2024-08-04T21:55:43.762" v="1287" actId="207"/>
          <ac:spMkLst>
            <pc:docMk/>
            <pc:sldMk cId="3204240994" sldId="425"/>
            <ac:spMk id="232" creationId="{00000000-0000-0000-0000-000000000000}"/>
          </ac:spMkLst>
        </pc:spChg>
      </pc:sldChg>
      <pc:sldChg chg="addSp modSp mod">
        <pc:chgData name="Jorge D. Navarro" userId="071162f8bae6ee75" providerId="LiveId" clId="{CE137559-D44E-4D48-B0A4-A94C283D8430}" dt="2024-08-04T21:55:47.182" v="1288" actId="207"/>
        <pc:sldMkLst>
          <pc:docMk/>
          <pc:sldMk cId="4033356680" sldId="426"/>
        </pc:sldMkLst>
        <pc:spChg chg="add mod">
          <ac:chgData name="Jorge D. Navarro" userId="071162f8bae6ee75" providerId="LiveId" clId="{CE137559-D44E-4D48-B0A4-A94C283D8430}" dt="2024-08-04T21:53:44.422" v="1165" actId="1076"/>
          <ac:spMkLst>
            <pc:docMk/>
            <pc:sldMk cId="4033356680" sldId="426"/>
            <ac:spMk id="3" creationId="{26338E4C-25A4-9043-3499-B7B83CE81D30}"/>
          </ac:spMkLst>
        </pc:spChg>
        <pc:spChg chg="mod">
          <ac:chgData name="Jorge D. Navarro" userId="071162f8bae6ee75" providerId="LiveId" clId="{CE137559-D44E-4D48-B0A4-A94C283D8430}" dt="2024-08-04T21:55:47.182" v="1288" actId="207"/>
          <ac:spMkLst>
            <pc:docMk/>
            <pc:sldMk cId="4033356680" sldId="426"/>
            <ac:spMk id="232" creationId="{00000000-0000-0000-0000-000000000000}"/>
          </ac:spMkLst>
        </pc:spChg>
      </pc:sldChg>
      <pc:sldChg chg="modSp mod">
        <pc:chgData name="Jorge D. Navarro" userId="071162f8bae6ee75" providerId="LiveId" clId="{CE137559-D44E-4D48-B0A4-A94C283D8430}" dt="2024-08-04T21:55:53.570" v="1290" actId="207"/>
        <pc:sldMkLst>
          <pc:docMk/>
          <pc:sldMk cId="1913164861" sldId="427"/>
        </pc:sldMkLst>
        <pc:spChg chg="mod">
          <ac:chgData name="Jorge D. Navarro" userId="071162f8bae6ee75" providerId="LiveId" clId="{CE137559-D44E-4D48-B0A4-A94C283D8430}" dt="2024-08-04T21:55:53.570" v="1290" actId="207"/>
          <ac:spMkLst>
            <pc:docMk/>
            <pc:sldMk cId="1913164861" sldId="427"/>
            <ac:spMk id="232" creationId="{00000000-0000-0000-0000-000000000000}"/>
          </ac:spMkLst>
        </pc:spChg>
      </pc:sldChg>
      <pc:sldChg chg="addSp modSp mod">
        <pc:chgData name="Jorge D. Navarro" userId="071162f8bae6ee75" providerId="LiveId" clId="{CE137559-D44E-4D48-B0A4-A94C283D8430}" dt="2024-08-04T21:55:50.766" v="1289" actId="207"/>
        <pc:sldMkLst>
          <pc:docMk/>
          <pc:sldMk cId="1001495085" sldId="428"/>
        </pc:sldMkLst>
        <pc:spChg chg="add mod">
          <ac:chgData name="Jorge D. Navarro" userId="071162f8bae6ee75" providerId="LiveId" clId="{CE137559-D44E-4D48-B0A4-A94C283D8430}" dt="2024-08-04T21:54:17.622" v="1202" actId="313"/>
          <ac:spMkLst>
            <pc:docMk/>
            <pc:sldMk cId="1001495085" sldId="428"/>
            <ac:spMk id="4" creationId="{CD1CB69A-6216-6D3E-547C-14CACE4121F6}"/>
          </ac:spMkLst>
        </pc:spChg>
        <pc:spChg chg="add mod">
          <ac:chgData name="Jorge D. Navarro" userId="071162f8bae6ee75" providerId="LiveId" clId="{CE137559-D44E-4D48-B0A4-A94C283D8430}" dt="2024-08-04T21:54:36.221" v="1237" actId="1076"/>
          <ac:spMkLst>
            <pc:docMk/>
            <pc:sldMk cId="1001495085" sldId="428"/>
            <ac:spMk id="5" creationId="{90EC1851-3C51-F546-7220-F86CBBCC8BB8}"/>
          </ac:spMkLst>
        </pc:spChg>
        <pc:spChg chg="add mod">
          <ac:chgData name="Jorge D. Navarro" userId="071162f8bae6ee75" providerId="LiveId" clId="{CE137559-D44E-4D48-B0A4-A94C283D8430}" dt="2024-08-04T21:55:03.632" v="1286" actId="1076"/>
          <ac:spMkLst>
            <pc:docMk/>
            <pc:sldMk cId="1001495085" sldId="428"/>
            <ac:spMk id="6" creationId="{206CA58F-ED65-EAA1-F426-0C92A28B4D9F}"/>
          </ac:spMkLst>
        </pc:spChg>
        <pc:spChg chg="mod">
          <ac:chgData name="Jorge D. Navarro" userId="071162f8bae6ee75" providerId="LiveId" clId="{CE137559-D44E-4D48-B0A4-A94C283D8430}" dt="2024-08-04T21:55:50.766" v="1289" actId="207"/>
          <ac:spMkLst>
            <pc:docMk/>
            <pc:sldMk cId="1001495085" sldId="428"/>
            <ac:spMk id="232" creationId="{00000000-0000-0000-0000-000000000000}"/>
          </ac:spMkLst>
        </pc:spChg>
      </pc:sldChg>
      <pc:sldChg chg="modSp mod">
        <pc:chgData name="Jorge D. Navarro" userId="071162f8bae6ee75" providerId="LiveId" clId="{CE137559-D44E-4D48-B0A4-A94C283D8430}" dt="2024-08-04T21:56:01.600" v="1291" actId="207"/>
        <pc:sldMkLst>
          <pc:docMk/>
          <pc:sldMk cId="2487567963" sldId="429"/>
        </pc:sldMkLst>
        <pc:spChg chg="mod">
          <ac:chgData name="Jorge D. Navarro" userId="071162f8bae6ee75" providerId="LiveId" clId="{CE137559-D44E-4D48-B0A4-A94C283D8430}" dt="2024-08-04T21:56:01.600" v="1291" actId="207"/>
          <ac:spMkLst>
            <pc:docMk/>
            <pc:sldMk cId="2487567963" sldId="429"/>
            <ac:spMk id="232" creationId="{00000000-0000-0000-0000-000000000000}"/>
          </ac:spMkLst>
        </pc:spChg>
      </pc:sldChg>
      <pc:sldChg chg="modSp mod">
        <pc:chgData name="Jorge D. Navarro" userId="071162f8bae6ee75" providerId="LiveId" clId="{CE137559-D44E-4D48-B0A4-A94C283D8430}" dt="2024-08-04T21:56:45.800" v="1327" actId="207"/>
        <pc:sldMkLst>
          <pc:docMk/>
          <pc:sldMk cId="3310579883" sldId="430"/>
        </pc:sldMkLst>
        <pc:spChg chg="mod">
          <ac:chgData name="Jorge D. Navarro" userId="071162f8bae6ee75" providerId="LiveId" clId="{CE137559-D44E-4D48-B0A4-A94C283D8430}" dt="2024-08-04T21:56:45.800" v="1327" actId="207"/>
          <ac:spMkLst>
            <pc:docMk/>
            <pc:sldMk cId="3310579883" sldId="430"/>
            <ac:spMk id="232" creationId="{00000000-0000-0000-0000-000000000000}"/>
          </ac:spMkLst>
        </pc:spChg>
      </pc:sldChg>
      <pc:sldChg chg="del">
        <pc:chgData name="Jorge D. Navarro" userId="071162f8bae6ee75" providerId="LiveId" clId="{CE137559-D44E-4D48-B0A4-A94C283D8430}" dt="2024-08-04T21:56:47.126" v="1328" actId="47"/>
        <pc:sldMkLst>
          <pc:docMk/>
          <pc:sldMk cId="1977876941" sldId="431"/>
        </pc:sldMkLst>
      </pc:sldChg>
      <pc:sldChg chg="modSp mod">
        <pc:chgData name="Jorge D. Navarro" userId="071162f8bae6ee75" providerId="LiveId" clId="{CE137559-D44E-4D48-B0A4-A94C283D8430}" dt="2024-08-04T21:57:58.797" v="1332" actId="207"/>
        <pc:sldMkLst>
          <pc:docMk/>
          <pc:sldMk cId="1387934051" sldId="432"/>
        </pc:sldMkLst>
        <pc:spChg chg="mod">
          <ac:chgData name="Jorge D. Navarro" userId="071162f8bae6ee75" providerId="LiveId" clId="{CE137559-D44E-4D48-B0A4-A94C283D8430}" dt="2024-08-04T21:57:58.797" v="1332" actId="207"/>
          <ac:spMkLst>
            <pc:docMk/>
            <pc:sldMk cId="1387934051" sldId="432"/>
            <ac:spMk id="232" creationId="{00000000-0000-0000-0000-000000000000}"/>
          </ac:spMkLst>
        </pc:spChg>
      </pc:sldChg>
      <pc:sldChg chg="delSp modSp mod">
        <pc:chgData name="Jorge D. Navarro" userId="071162f8bae6ee75" providerId="LiveId" clId="{CE137559-D44E-4D48-B0A4-A94C283D8430}" dt="2024-08-04T21:57:10.434" v="1330" actId="478"/>
        <pc:sldMkLst>
          <pc:docMk/>
          <pc:sldMk cId="1620406338" sldId="433"/>
        </pc:sldMkLst>
        <pc:spChg chg="mod">
          <ac:chgData name="Jorge D. Navarro" userId="071162f8bae6ee75" providerId="LiveId" clId="{CE137559-D44E-4D48-B0A4-A94C283D8430}" dt="2024-08-04T21:57:08.891" v="1329" actId="207"/>
          <ac:spMkLst>
            <pc:docMk/>
            <pc:sldMk cId="1620406338" sldId="433"/>
            <ac:spMk id="196" creationId="{00000000-0000-0000-0000-000000000000}"/>
          </ac:spMkLst>
        </pc:spChg>
        <pc:picChg chg="del">
          <ac:chgData name="Jorge D. Navarro" userId="071162f8bae6ee75" providerId="LiveId" clId="{CE137559-D44E-4D48-B0A4-A94C283D8430}" dt="2024-08-04T21:57:10.434" v="1330" actId="478"/>
          <ac:picMkLst>
            <pc:docMk/>
            <pc:sldMk cId="1620406338" sldId="433"/>
            <ac:picMk id="197" creationId="{00000000-0000-0000-0000-000000000000}"/>
          </ac:picMkLst>
        </pc:picChg>
      </pc:sldChg>
      <pc:sldChg chg="modSp mod">
        <pc:chgData name="Jorge D. Navarro" userId="071162f8bae6ee75" providerId="LiveId" clId="{CE137559-D44E-4D48-B0A4-A94C283D8430}" dt="2024-08-04T22:19:00.487" v="1333" actId="207"/>
        <pc:sldMkLst>
          <pc:docMk/>
          <pc:sldMk cId="154367125" sldId="434"/>
        </pc:sldMkLst>
        <pc:spChg chg="mod">
          <ac:chgData name="Jorge D. Navarro" userId="071162f8bae6ee75" providerId="LiveId" clId="{CE137559-D44E-4D48-B0A4-A94C283D8430}" dt="2024-08-04T22:19:00.487" v="1333" actId="207"/>
          <ac:spMkLst>
            <pc:docMk/>
            <pc:sldMk cId="154367125" sldId="434"/>
            <ac:spMk id="232" creationId="{00000000-0000-0000-0000-000000000000}"/>
          </ac:spMkLst>
        </pc:spChg>
      </pc:sldChg>
      <pc:sldChg chg="modSp mod">
        <pc:chgData name="Jorge D. Navarro" userId="071162f8bae6ee75" providerId="LiveId" clId="{CE137559-D44E-4D48-B0A4-A94C283D8430}" dt="2024-08-04T22:19:07.555" v="1334" actId="207"/>
        <pc:sldMkLst>
          <pc:docMk/>
          <pc:sldMk cId="510263287" sldId="435"/>
        </pc:sldMkLst>
        <pc:spChg chg="mod">
          <ac:chgData name="Jorge D. Navarro" userId="071162f8bae6ee75" providerId="LiveId" clId="{CE137559-D44E-4D48-B0A4-A94C283D8430}" dt="2024-08-04T22:19:07.555" v="1334" actId="207"/>
          <ac:spMkLst>
            <pc:docMk/>
            <pc:sldMk cId="510263287" sldId="435"/>
            <ac:spMk id="232" creationId="{00000000-0000-0000-0000-000000000000}"/>
          </ac:spMkLst>
        </pc:spChg>
      </pc:sldChg>
      <pc:sldChg chg="modSp mod">
        <pc:chgData name="Jorge D. Navarro" userId="071162f8bae6ee75" providerId="LiveId" clId="{CE137559-D44E-4D48-B0A4-A94C283D8430}" dt="2024-08-04T22:19:10.838" v="1335" actId="207"/>
        <pc:sldMkLst>
          <pc:docMk/>
          <pc:sldMk cId="914314871" sldId="436"/>
        </pc:sldMkLst>
        <pc:spChg chg="mod">
          <ac:chgData name="Jorge D. Navarro" userId="071162f8bae6ee75" providerId="LiveId" clId="{CE137559-D44E-4D48-B0A4-A94C283D8430}" dt="2024-08-04T22:19:10.838" v="1335" actId="207"/>
          <ac:spMkLst>
            <pc:docMk/>
            <pc:sldMk cId="914314871" sldId="436"/>
            <ac:spMk id="232" creationId="{00000000-0000-0000-0000-000000000000}"/>
          </ac:spMkLst>
        </pc:spChg>
      </pc:sldChg>
      <pc:sldChg chg="modSp mod">
        <pc:chgData name="Jorge D. Navarro" userId="071162f8bae6ee75" providerId="LiveId" clId="{CE137559-D44E-4D48-B0A4-A94C283D8430}" dt="2024-08-04T22:19:33.086" v="1336" actId="207"/>
        <pc:sldMkLst>
          <pc:docMk/>
          <pc:sldMk cId="1979941047" sldId="438"/>
        </pc:sldMkLst>
        <pc:spChg chg="mod">
          <ac:chgData name="Jorge D. Navarro" userId="071162f8bae6ee75" providerId="LiveId" clId="{CE137559-D44E-4D48-B0A4-A94C283D8430}" dt="2024-08-04T22:19:33.086" v="1336" actId="207"/>
          <ac:spMkLst>
            <pc:docMk/>
            <pc:sldMk cId="1979941047" sldId="438"/>
            <ac:spMk id="232" creationId="{00000000-0000-0000-0000-000000000000}"/>
          </ac:spMkLst>
        </pc:spChg>
      </pc:sldChg>
      <pc:sldChg chg="modSp mod">
        <pc:chgData name="Jorge D. Navarro" userId="071162f8bae6ee75" providerId="LiveId" clId="{CE137559-D44E-4D48-B0A4-A94C283D8430}" dt="2024-08-04T22:22:42.749" v="1337" actId="207"/>
        <pc:sldMkLst>
          <pc:docMk/>
          <pc:sldMk cId="790619778" sldId="439"/>
        </pc:sldMkLst>
        <pc:spChg chg="mod">
          <ac:chgData name="Jorge D. Navarro" userId="071162f8bae6ee75" providerId="LiveId" clId="{CE137559-D44E-4D48-B0A4-A94C283D8430}" dt="2024-08-04T22:22:42.749" v="1337" actId="207"/>
          <ac:spMkLst>
            <pc:docMk/>
            <pc:sldMk cId="790619778" sldId="439"/>
            <ac:spMk id="232" creationId="{00000000-0000-0000-0000-000000000000}"/>
          </ac:spMkLst>
        </pc:spChg>
      </pc:sldChg>
      <pc:sldChg chg="modSp mod">
        <pc:chgData name="Jorge D. Navarro" userId="071162f8bae6ee75" providerId="LiveId" clId="{CE137559-D44E-4D48-B0A4-A94C283D8430}" dt="2024-08-04T22:29:28.363" v="1338" actId="207"/>
        <pc:sldMkLst>
          <pc:docMk/>
          <pc:sldMk cId="1486965652" sldId="440"/>
        </pc:sldMkLst>
        <pc:spChg chg="mod">
          <ac:chgData name="Jorge D. Navarro" userId="071162f8bae6ee75" providerId="LiveId" clId="{CE137559-D44E-4D48-B0A4-A94C283D8430}" dt="2024-08-04T22:29:28.363" v="1338" actId="207"/>
          <ac:spMkLst>
            <pc:docMk/>
            <pc:sldMk cId="1486965652" sldId="440"/>
            <ac:spMk id="232" creationId="{00000000-0000-0000-0000-000000000000}"/>
          </ac:spMkLst>
        </pc:spChg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651141672" sldId="441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255173909" sldId="443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2679609866" sldId="444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1441899343" sldId="445"/>
        </pc:sldMkLst>
      </pc:sldChg>
      <pc:sldChg chg="modSp mod">
        <pc:chgData name="Jorge D. Navarro" userId="071162f8bae6ee75" providerId="LiveId" clId="{CE137559-D44E-4D48-B0A4-A94C283D8430}" dt="2024-08-04T22:57:02.536" v="1339" actId="207"/>
        <pc:sldMkLst>
          <pc:docMk/>
          <pc:sldMk cId="3767480560" sldId="447"/>
        </pc:sldMkLst>
        <pc:spChg chg="mod">
          <ac:chgData name="Jorge D. Navarro" userId="071162f8bae6ee75" providerId="LiveId" clId="{CE137559-D44E-4D48-B0A4-A94C283D8430}" dt="2024-08-04T22:57:02.536" v="1339" actId="207"/>
          <ac:spMkLst>
            <pc:docMk/>
            <pc:sldMk cId="3767480560" sldId="447"/>
            <ac:spMk id="232" creationId="{00000000-0000-0000-0000-000000000000}"/>
          </ac:spMkLst>
        </pc:spChg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1932346348" sldId="448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2492843966" sldId="449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4142323762" sldId="450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104709505" sldId="451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3119159985" sldId="452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537825856" sldId="453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1289178021" sldId="454"/>
        </pc:sldMkLst>
      </pc:sldChg>
      <pc:sldChg chg="addSp modSp mod">
        <pc:chgData name="Jorge D. Navarro" userId="071162f8bae6ee75" providerId="LiveId" clId="{CE137559-D44E-4D48-B0A4-A94C283D8430}" dt="2024-08-04T20:36:09.290" v="237" actId="1076"/>
        <pc:sldMkLst>
          <pc:docMk/>
          <pc:sldMk cId="3616406920" sldId="459"/>
        </pc:sldMkLst>
        <pc:spChg chg="add mod">
          <ac:chgData name="Jorge D. Navarro" userId="071162f8bae6ee75" providerId="LiveId" clId="{CE137559-D44E-4D48-B0A4-A94C283D8430}" dt="2024-08-04T20:35:55.059" v="213" actId="1076"/>
          <ac:spMkLst>
            <pc:docMk/>
            <pc:sldMk cId="3616406920" sldId="459"/>
            <ac:spMk id="4" creationId="{676DC5B1-EF17-6A3E-0B84-5504F1C9C7E9}"/>
          </ac:spMkLst>
        </pc:spChg>
        <pc:spChg chg="add mod">
          <ac:chgData name="Jorge D. Navarro" userId="071162f8bae6ee75" providerId="LiveId" clId="{CE137559-D44E-4D48-B0A4-A94C283D8430}" dt="2024-08-04T20:36:09.290" v="237" actId="1076"/>
          <ac:spMkLst>
            <pc:docMk/>
            <pc:sldMk cId="3616406920" sldId="459"/>
            <ac:spMk id="5" creationId="{A2ABA54C-40BA-8DB7-BF66-D8964B7C23B1}"/>
          </ac:spMkLst>
        </pc:spChg>
        <pc:spChg chg="mod">
          <ac:chgData name="Jorge D. Navarro" userId="071162f8bae6ee75" providerId="LiveId" clId="{CE137559-D44E-4D48-B0A4-A94C283D8430}" dt="2024-08-04T20:35:26.010" v="209" actId="20577"/>
          <ac:spMkLst>
            <pc:docMk/>
            <pc:sldMk cId="3616406920" sldId="459"/>
            <ac:spMk id="9" creationId="{E67857FE-B94E-06F7-7F57-6D42D8CCF554}"/>
          </ac:spMkLst>
        </pc:spChg>
        <pc:spChg chg="mod">
          <ac:chgData name="Jorge D. Navarro" userId="071162f8bae6ee75" providerId="LiveId" clId="{CE137559-D44E-4D48-B0A4-A94C283D8430}" dt="2024-08-04T20:35:32.957" v="210" actId="207"/>
          <ac:spMkLst>
            <pc:docMk/>
            <pc:sldMk cId="3616406920" sldId="459"/>
            <ac:spMk id="232" creationId="{00000000-0000-0000-0000-000000000000}"/>
          </ac:spMkLst>
        </pc:spChg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3492247291" sldId="460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864726318" sldId="461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728449516" sldId="462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3347784604" sldId="463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3033637692" sldId="464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1552477303" sldId="465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3853902633" sldId="466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1146471158" sldId="467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3554334084" sldId="468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203624146" sldId="469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722863354" sldId="470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3841889121" sldId="471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1482860104" sldId="472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2028541418" sldId="473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2304940322" sldId="474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1883171170" sldId="475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2880600671" sldId="476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4121958767" sldId="477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212752115" sldId="478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1507964696" sldId="480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3316089140" sldId="481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259274366" sldId="482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2524251492" sldId="483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2522930927" sldId="484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1517437714" sldId="485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3716564722" sldId="486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1777989315" sldId="490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1590805504" sldId="491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3561136787" sldId="492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988006464" sldId="493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1941035638" sldId="494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3897278143" sldId="495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1220578853" sldId="496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1895510071" sldId="497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1709584127" sldId="498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1707683310" sldId="499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3515654655" sldId="500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2806353907" sldId="501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2787185233" sldId="502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4027163311" sldId="503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909633079" sldId="504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2519322930" sldId="505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1328181310" sldId="507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2398457133" sldId="508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2021478908" sldId="509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1869182991" sldId="511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1372634971" sldId="513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3790508846" sldId="514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3271444351" sldId="515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4067550073" sldId="517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66624208" sldId="518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2167888759" sldId="519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1944580558" sldId="520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3535179002" sldId="521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709760540" sldId="522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2483546105" sldId="523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3127453144" sldId="524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1001262808" sldId="525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2377523119" sldId="526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757888565" sldId="527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343871696" sldId="528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453075298" sldId="529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2659115639" sldId="530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965216779" sldId="531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3479885640" sldId="532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879597586" sldId="533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2254095028" sldId="534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2534647432" sldId="535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3826642638" sldId="536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1934979810" sldId="537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2695944233" sldId="538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1670068671" sldId="540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3089701148" sldId="541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2598687878" sldId="542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3659040558" sldId="543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2071210019" sldId="544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510462313" sldId="545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2964989623" sldId="546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2650179315" sldId="547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1340168872" sldId="550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2306486197" sldId="551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2954899818" sldId="552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1872030914" sldId="553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2927106465" sldId="554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4260352851" sldId="555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3464876528" sldId="556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2259324729" sldId="558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1653994782" sldId="559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3333434887" sldId="560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2610747274" sldId="561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1913060279" sldId="562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773798039" sldId="563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1486834345" sldId="564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879539457" sldId="565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2180733058" sldId="566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411712494" sldId="567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1720529401" sldId="568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2645231681" sldId="569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3967267463" sldId="570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863519411" sldId="571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1257354712" sldId="572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3802550876" sldId="573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2418021983" sldId="574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3110861672" sldId="575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1260646593" sldId="576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4055592130" sldId="577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217260218" sldId="578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3733925822" sldId="579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2811181496" sldId="580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3904900835" sldId="581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2379687135" sldId="582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514025624" sldId="583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1017350403" sldId="584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2997883691" sldId="585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1892963695" sldId="586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171536813" sldId="587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3321378087" sldId="588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3889214916" sldId="589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1990082413" sldId="590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1869307582" sldId="591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1834587067" sldId="592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3626981672" sldId="593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1329192472" sldId="594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4073300156" sldId="595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740975027" sldId="596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2343155308" sldId="597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1854414348" sldId="598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3504782370" sldId="599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3980573087" sldId="600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1397656272" sldId="601"/>
        </pc:sldMkLst>
      </pc:sldChg>
      <pc:sldChg chg="del">
        <pc:chgData name="Jorge D. Navarro" userId="071162f8bae6ee75" providerId="LiveId" clId="{CE137559-D44E-4D48-B0A4-A94C283D8430}" dt="2024-08-04T22:59:01.221" v="1340" actId="47"/>
        <pc:sldMkLst>
          <pc:docMk/>
          <pc:sldMk cId="3186275026" sldId="602"/>
        </pc:sldMkLst>
      </pc:sldChg>
      <pc:sldChg chg="modSp add del mod ord setBg">
        <pc:chgData name="Jorge D. Navarro" userId="071162f8bae6ee75" providerId="LiveId" clId="{CE137559-D44E-4D48-B0A4-A94C283D8430}" dt="2024-08-04T21:52:11.359" v="1120" actId="47"/>
        <pc:sldMkLst>
          <pc:docMk/>
          <pc:sldMk cId="1722824499" sldId="603"/>
        </pc:sldMkLst>
        <pc:spChg chg="mod">
          <ac:chgData name="Jorge D. Navarro" userId="071162f8bae6ee75" providerId="LiveId" clId="{CE137559-D44E-4D48-B0A4-A94C283D8430}" dt="2024-08-04T21:52:00.696" v="1116" actId="20577"/>
          <ac:spMkLst>
            <pc:docMk/>
            <pc:sldMk cId="1722824499" sldId="603"/>
            <ac:spMk id="196" creationId="{00000000-0000-0000-0000-000000000000}"/>
          </ac:spMkLst>
        </pc:spChg>
      </pc:sldChg>
      <pc:sldChg chg="modSp add mod ord">
        <pc:chgData name="Jorge D. Navarro" userId="071162f8bae6ee75" providerId="LiveId" clId="{CE137559-D44E-4D48-B0A4-A94C283D8430}" dt="2024-08-04T21:52:15.107" v="1128" actId="20577"/>
        <pc:sldMkLst>
          <pc:docMk/>
          <pc:sldMk cId="1034120668" sldId="604"/>
        </pc:sldMkLst>
        <pc:spChg chg="mod">
          <ac:chgData name="Jorge D. Navarro" userId="071162f8bae6ee75" providerId="LiveId" clId="{CE137559-D44E-4D48-B0A4-A94C283D8430}" dt="2024-08-04T21:52:15.107" v="1128" actId="20577"/>
          <ac:spMkLst>
            <pc:docMk/>
            <pc:sldMk cId="1034120668" sldId="604"/>
            <ac:spMk id="196" creationId="{00000000-0000-0000-0000-000000000000}"/>
          </ac:spMkLst>
        </pc:spChg>
      </pc:sldChg>
      <pc:sldChg chg="modSp add mod ord">
        <pc:chgData name="Jorge D. Navarro" userId="071162f8bae6ee75" providerId="LiveId" clId="{CE137559-D44E-4D48-B0A4-A94C283D8430}" dt="2024-08-04T21:52:40.978" v="1138" actId="20577"/>
        <pc:sldMkLst>
          <pc:docMk/>
          <pc:sldMk cId="947838667" sldId="605"/>
        </pc:sldMkLst>
        <pc:spChg chg="mod">
          <ac:chgData name="Jorge D. Navarro" userId="071162f8bae6ee75" providerId="LiveId" clId="{CE137559-D44E-4D48-B0A4-A94C283D8430}" dt="2024-08-04T21:52:40.978" v="1138" actId="20577"/>
          <ac:spMkLst>
            <pc:docMk/>
            <pc:sldMk cId="947838667" sldId="605"/>
            <ac:spMk id="196" creationId="{00000000-0000-0000-0000-000000000000}"/>
          </ac:spMkLst>
        </pc:spChg>
      </pc:sldChg>
      <pc:sldChg chg="modSp add mod ord">
        <pc:chgData name="Jorge D. Navarro" userId="071162f8bae6ee75" providerId="LiveId" clId="{CE137559-D44E-4D48-B0A4-A94C283D8430}" dt="2024-08-04T23:14:26.172" v="1436" actId="20577"/>
        <pc:sldMkLst>
          <pc:docMk/>
          <pc:sldMk cId="692182062" sldId="606"/>
        </pc:sldMkLst>
        <pc:spChg chg="mod">
          <ac:chgData name="Jorge D. Navarro" userId="071162f8bae6ee75" providerId="LiveId" clId="{CE137559-D44E-4D48-B0A4-A94C283D8430}" dt="2024-08-04T23:14:26.172" v="1436" actId="20577"/>
          <ac:spMkLst>
            <pc:docMk/>
            <pc:sldMk cId="692182062" sldId="606"/>
            <ac:spMk id="196" creationId="{00000000-0000-0000-0000-000000000000}"/>
          </ac:spMkLst>
        </pc:spChg>
      </pc:sldChg>
      <pc:sldChg chg="addSp delSp modSp add mod">
        <pc:chgData name="Jorge D. Navarro" userId="071162f8bae6ee75" providerId="LiveId" clId="{CE137559-D44E-4D48-B0A4-A94C283D8430}" dt="2024-08-04T23:04:37.611" v="1380" actId="123"/>
        <pc:sldMkLst>
          <pc:docMk/>
          <pc:sldMk cId="4109291750" sldId="607"/>
        </pc:sldMkLst>
        <pc:spChg chg="del">
          <ac:chgData name="Jorge D. Navarro" userId="071162f8bae6ee75" providerId="LiveId" clId="{CE137559-D44E-4D48-B0A4-A94C283D8430}" dt="2024-08-04T23:01:30.308" v="1352" actId="478"/>
          <ac:spMkLst>
            <pc:docMk/>
            <pc:sldMk cId="4109291750" sldId="607"/>
            <ac:spMk id="2" creationId="{7ED8695B-C6E4-7A00-A65B-5E79B400AE58}"/>
          </ac:spMkLst>
        </pc:spChg>
        <pc:spChg chg="del mod">
          <ac:chgData name="Jorge D. Navarro" userId="071162f8bae6ee75" providerId="LiveId" clId="{CE137559-D44E-4D48-B0A4-A94C283D8430}" dt="2024-08-04T23:01:38.044" v="1356" actId="478"/>
          <ac:spMkLst>
            <pc:docMk/>
            <pc:sldMk cId="4109291750" sldId="607"/>
            <ac:spMk id="5" creationId="{35F9694B-4355-ADEE-4A0B-79B667049C47}"/>
          </ac:spMkLst>
        </pc:spChg>
        <pc:spChg chg="add mod">
          <ac:chgData name="Jorge D. Navarro" userId="071162f8bae6ee75" providerId="LiveId" clId="{CE137559-D44E-4D48-B0A4-A94C283D8430}" dt="2024-08-04T23:04:37.611" v="1380" actId="123"/>
          <ac:spMkLst>
            <pc:docMk/>
            <pc:sldMk cId="4109291750" sldId="607"/>
            <ac:spMk id="9" creationId="{342567BB-C8FD-5135-296F-F3AC43498F33}"/>
          </ac:spMkLst>
        </pc:spChg>
        <pc:spChg chg="mod">
          <ac:chgData name="Jorge D. Navarro" userId="071162f8bae6ee75" providerId="LiveId" clId="{CE137559-D44E-4D48-B0A4-A94C283D8430}" dt="2024-08-04T22:59:17.914" v="1351" actId="20577"/>
          <ac:spMkLst>
            <pc:docMk/>
            <pc:sldMk cId="4109291750" sldId="607"/>
            <ac:spMk id="232" creationId="{00000000-0000-0000-0000-000000000000}"/>
          </ac:spMkLst>
        </pc:spChg>
        <pc:picChg chg="del">
          <ac:chgData name="Jorge D. Navarro" userId="071162f8bae6ee75" providerId="LiveId" clId="{CE137559-D44E-4D48-B0A4-A94C283D8430}" dt="2024-08-04T23:01:31.885" v="1353" actId="478"/>
          <ac:picMkLst>
            <pc:docMk/>
            <pc:sldMk cId="4109291750" sldId="607"/>
            <ac:picMk id="3" creationId="{028AA14C-9A0F-A249-6407-2DF7162927FA}"/>
          </ac:picMkLst>
        </pc:picChg>
        <pc:picChg chg="del">
          <ac:chgData name="Jorge D. Navarro" userId="071162f8bae6ee75" providerId="LiveId" clId="{CE137559-D44E-4D48-B0A4-A94C283D8430}" dt="2024-08-04T23:01:33.414" v="1354" actId="478"/>
          <ac:picMkLst>
            <pc:docMk/>
            <pc:sldMk cId="4109291750" sldId="607"/>
            <ac:picMk id="6" creationId="{42C8AD6E-3E59-9D13-66AA-06E91F49AC2D}"/>
          </ac:picMkLst>
        </pc:picChg>
        <pc:picChg chg="add del mod">
          <ac:chgData name="Jorge D. Navarro" userId="071162f8bae6ee75" providerId="LiveId" clId="{CE137559-D44E-4D48-B0A4-A94C283D8430}" dt="2024-08-04T23:02:02.478" v="1362" actId="478"/>
          <ac:picMkLst>
            <pc:docMk/>
            <pc:sldMk cId="4109291750" sldId="607"/>
            <ac:picMk id="7" creationId="{E2D49A1E-C950-FF93-19E4-7FD2790511F3}"/>
          </ac:picMkLst>
        </pc:picChg>
        <pc:picChg chg="add del">
          <ac:chgData name="Jorge D. Navarro" userId="071162f8bae6ee75" providerId="LiveId" clId="{CE137559-D44E-4D48-B0A4-A94C283D8430}" dt="2024-08-04T23:02:02.478" v="1362" actId="478"/>
          <ac:picMkLst>
            <pc:docMk/>
            <pc:sldMk cId="4109291750" sldId="607"/>
            <ac:picMk id="2050" creationId="{6A25E374-F020-E81D-E76C-4309D5F5DF91}"/>
          </ac:picMkLst>
        </pc:picChg>
        <pc:picChg chg="add mod">
          <ac:chgData name="Jorge D. Navarro" userId="071162f8bae6ee75" providerId="LiveId" clId="{CE137559-D44E-4D48-B0A4-A94C283D8430}" dt="2024-08-04T23:02:11.984" v="1366" actId="1076"/>
          <ac:picMkLst>
            <pc:docMk/>
            <pc:sldMk cId="4109291750" sldId="607"/>
            <ac:picMk id="2052" creationId="{C75EAD56-3491-335E-FBAB-D420D4A7D998}"/>
          </ac:picMkLst>
        </pc:picChg>
      </pc:sldChg>
      <pc:sldChg chg="add">
        <pc:chgData name="Jorge D. Navarro" userId="071162f8bae6ee75" providerId="LiveId" clId="{CE137559-D44E-4D48-B0A4-A94C283D8430}" dt="2024-08-04T23:04:41.976" v="1381" actId="2890"/>
        <pc:sldMkLst>
          <pc:docMk/>
          <pc:sldMk cId="3774132091" sldId="608"/>
        </pc:sldMkLst>
      </pc:sldChg>
      <pc:sldChg chg="addSp delSp modSp add mod">
        <pc:chgData name="Jorge D. Navarro" userId="071162f8bae6ee75" providerId="LiveId" clId="{CE137559-D44E-4D48-B0A4-A94C283D8430}" dt="2024-08-04T23:12:30.676" v="1403" actId="14100"/>
        <pc:sldMkLst>
          <pc:docMk/>
          <pc:sldMk cId="1717173298" sldId="609"/>
        </pc:sldMkLst>
        <pc:spChg chg="del">
          <ac:chgData name="Jorge D. Navarro" userId="071162f8bae6ee75" providerId="LiveId" clId="{CE137559-D44E-4D48-B0A4-A94C283D8430}" dt="2024-08-04T23:12:24.187" v="1399" actId="478"/>
          <ac:spMkLst>
            <pc:docMk/>
            <pc:sldMk cId="1717173298" sldId="609"/>
            <ac:spMk id="2" creationId="{5F6DA635-3978-1DCD-C847-EA5725D933B2}"/>
          </ac:spMkLst>
        </pc:spChg>
        <pc:spChg chg="del">
          <ac:chgData name="Jorge D. Navarro" userId="071162f8bae6ee75" providerId="LiveId" clId="{CE137559-D44E-4D48-B0A4-A94C283D8430}" dt="2024-08-04T23:12:26.087" v="1401" actId="478"/>
          <ac:spMkLst>
            <pc:docMk/>
            <pc:sldMk cId="1717173298" sldId="609"/>
            <ac:spMk id="6" creationId="{41C3605F-0785-39A0-450F-AD3CE8A173A3}"/>
          </ac:spMkLst>
        </pc:spChg>
        <pc:spChg chg="mod">
          <ac:chgData name="Jorge D. Navarro" userId="071162f8bae6ee75" providerId="LiveId" clId="{CE137559-D44E-4D48-B0A4-A94C283D8430}" dt="2024-08-04T23:12:12.944" v="1396" actId="1076"/>
          <ac:spMkLst>
            <pc:docMk/>
            <pc:sldMk cId="1717173298" sldId="609"/>
            <ac:spMk id="9" creationId="{E67857FE-B94E-06F7-7F57-6D42D8CCF554}"/>
          </ac:spMkLst>
        </pc:spChg>
        <pc:spChg chg="del mod">
          <ac:chgData name="Jorge D. Navarro" userId="071162f8bae6ee75" providerId="LiveId" clId="{CE137559-D44E-4D48-B0A4-A94C283D8430}" dt="2024-08-04T23:12:01.697" v="1389" actId="478"/>
          <ac:spMkLst>
            <pc:docMk/>
            <pc:sldMk cId="1717173298" sldId="609"/>
            <ac:spMk id="10" creationId="{0279769E-BF60-A50A-2032-3C62A3C28335}"/>
          </ac:spMkLst>
        </pc:spChg>
        <pc:spChg chg="del">
          <ac:chgData name="Jorge D. Navarro" userId="071162f8bae6ee75" providerId="LiveId" clId="{CE137559-D44E-4D48-B0A4-A94C283D8430}" dt="2024-08-04T23:12:25.003" v="1400" actId="478"/>
          <ac:spMkLst>
            <pc:docMk/>
            <pc:sldMk cId="1717173298" sldId="609"/>
            <ac:spMk id="11" creationId="{F1402355-FFA7-10FD-98F6-ABEAC498422A}"/>
          </ac:spMkLst>
        </pc:spChg>
        <pc:spChg chg="mod">
          <ac:chgData name="Jorge D. Navarro" userId="071162f8bae6ee75" providerId="LiveId" clId="{CE137559-D44E-4D48-B0A4-A94C283D8430}" dt="2024-08-04T23:11:48.889" v="1387"/>
          <ac:spMkLst>
            <pc:docMk/>
            <pc:sldMk cId="1717173298" sldId="609"/>
            <ac:spMk id="232" creationId="{00000000-0000-0000-0000-000000000000}"/>
          </ac:spMkLst>
        </pc:spChg>
        <pc:picChg chg="add mod">
          <ac:chgData name="Jorge D. Navarro" userId="071162f8bae6ee75" providerId="LiveId" clId="{CE137559-D44E-4D48-B0A4-A94C283D8430}" dt="2024-08-04T23:12:30.676" v="1403" actId="14100"/>
          <ac:picMkLst>
            <pc:docMk/>
            <pc:sldMk cId="1717173298" sldId="609"/>
            <ac:picMk id="4" creationId="{88083386-08EC-7A55-04B7-C8B0686CDFBE}"/>
          </ac:picMkLst>
        </pc:picChg>
      </pc:sldChg>
      <pc:sldChg chg="new del">
        <pc:chgData name="Jorge D. Navarro" userId="071162f8bae6ee75" providerId="LiveId" clId="{CE137559-D44E-4D48-B0A4-A94C283D8430}" dt="2024-08-04T23:11:31.906" v="1383" actId="680"/>
        <pc:sldMkLst>
          <pc:docMk/>
          <pc:sldMk cId="3533577704" sldId="609"/>
        </pc:sldMkLst>
      </pc:sldChg>
      <pc:sldChg chg="addSp delSp modSp add mod">
        <pc:chgData name="Jorge D. Navarro" userId="071162f8bae6ee75" providerId="LiveId" clId="{CE137559-D44E-4D48-B0A4-A94C283D8430}" dt="2024-08-04T23:13:27.870" v="1421" actId="1076"/>
        <pc:sldMkLst>
          <pc:docMk/>
          <pc:sldMk cId="933749176" sldId="610"/>
        </pc:sldMkLst>
        <pc:spChg chg="mod">
          <ac:chgData name="Jorge D. Navarro" userId="071162f8bae6ee75" providerId="LiveId" clId="{CE137559-D44E-4D48-B0A4-A94C283D8430}" dt="2024-08-04T23:13:11.459" v="1417" actId="14100"/>
          <ac:spMkLst>
            <pc:docMk/>
            <pc:sldMk cId="933749176" sldId="610"/>
            <ac:spMk id="9" creationId="{E67857FE-B94E-06F7-7F57-6D42D8CCF554}"/>
          </ac:spMkLst>
        </pc:spChg>
        <pc:spChg chg="mod">
          <ac:chgData name="Jorge D. Navarro" userId="071162f8bae6ee75" providerId="LiveId" clId="{CE137559-D44E-4D48-B0A4-A94C283D8430}" dt="2024-08-04T23:12:50.080" v="1408"/>
          <ac:spMkLst>
            <pc:docMk/>
            <pc:sldMk cId="933749176" sldId="610"/>
            <ac:spMk id="232" creationId="{00000000-0000-0000-0000-000000000000}"/>
          </ac:spMkLst>
        </pc:spChg>
        <pc:picChg chg="add mod">
          <ac:chgData name="Jorge D. Navarro" userId="071162f8bae6ee75" providerId="LiveId" clId="{CE137559-D44E-4D48-B0A4-A94C283D8430}" dt="2024-08-04T23:13:27.870" v="1421" actId="1076"/>
          <ac:picMkLst>
            <pc:docMk/>
            <pc:sldMk cId="933749176" sldId="610"/>
            <ac:picMk id="3" creationId="{69320486-0268-B6DB-3584-814B0CBCD774}"/>
          </ac:picMkLst>
        </pc:picChg>
        <pc:picChg chg="del">
          <ac:chgData name="Jorge D. Navarro" userId="071162f8bae6ee75" providerId="LiveId" clId="{CE137559-D44E-4D48-B0A4-A94C283D8430}" dt="2024-08-04T23:13:23.040" v="1418" actId="478"/>
          <ac:picMkLst>
            <pc:docMk/>
            <pc:sldMk cId="933749176" sldId="610"/>
            <ac:picMk id="4" creationId="{88083386-08EC-7A55-04B7-C8B0686CDFBE}"/>
          </ac:picMkLst>
        </pc:picChg>
      </pc:sldChg>
      <pc:sldChg chg="add del">
        <pc:chgData name="Jorge D. Navarro" userId="071162f8bae6ee75" providerId="LiveId" clId="{CE137559-D44E-4D48-B0A4-A94C283D8430}" dt="2024-08-04T23:12:33.520" v="1404" actId="47"/>
        <pc:sldMkLst>
          <pc:docMk/>
          <pc:sldMk cId="3307769911" sldId="610"/>
        </pc:sldMkLst>
      </pc:sldChg>
      <pc:sldChg chg="addSp delSp modSp add mod">
        <pc:chgData name="Jorge D. Navarro" userId="071162f8bae6ee75" providerId="LiveId" clId="{CE137559-D44E-4D48-B0A4-A94C283D8430}" dt="2024-08-04T23:14:21.916" v="1435" actId="1076"/>
        <pc:sldMkLst>
          <pc:docMk/>
          <pc:sldMk cId="2668713563" sldId="611"/>
        </pc:sldMkLst>
        <pc:spChg chg="mod">
          <ac:chgData name="Jorge D. Navarro" userId="071162f8bae6ee75" providerId="LiveId" clId="{CE137559-D44E-4D48-B0A4-A94C283D8430}" dt="2024-08-04T23:13:59.916" v="1431" actId="14100"/>
          <ac:spMkLst>
            <pc:docMk/>
            <pc:sldMk cId="2668713563" sldId="611"/>
            <ac:spMk id="9" creationId="{E67857FE-B94E-06F7-7F57-6D42D8CCF554}"/>
          </ac:spMkLst>
        </pc:spChg>
        <pc:spChg chg="mod">
          <ac:chgData name="Jorge D. Navarro" userId="071162f8bae6ee75" providerId="LiveId" clId="{CE137559-D44E-4D48-B0A4-A94C283D8430}" dt="2024-08-04T23:13:41.215" v="1425" actId="14100"/>
          <ac:spMkLst>
            <pc:docMk/>
            <pc:sldMk cId="2668713563" sldId="611"/>
            <ac:spMk id="232" creationId="{00000000-0000-0000-0000-000000000000}"/>
          </ac:spMkLst>
        </pc:spChg>
        <pc:picChg chg="add mod">
          <ac:chgData name="Jorge D. Navarro" userId="071162f8bae6ee75" providerId="LiveId" clId="{CE137559-D44E-4D48-B0A4-A94C283D8430}" dt="2024-08-04T23:14:21.916" v="1435" actId="1076"/>
          <ac:picMkLst>
            <pc:docMk/>
            <pc:sldMk cId="2668713563" sldId="611"/>
            <ac:picMk id="3" creationId="{1C2F5744-75ED-916E-2180-11CB62376C17}"/>
          </ac:picMkLst>
        </pc:picChg>
        <pc:picChg chg="del">
          <ac:chgData name="Jorge D. Navarro" userId="071162f8bae6ee75" providerId="LiveId" clId="{CE137559-D44E-4D48-B0A4-A94C283D8430}" dt="2024-08-04T23:14:01.990" v="1432" actId="478"/>
          <ac:picMkLst>
            <pc:docMk/>
            <pc:sldMk cId="2668713563" sldId="611"/>
            <ac:picMk id="4" creationId="{88083386-08EC-7A55-04B7-C8B0686CDFBE}"/>
          </ac:picMkLst>
        </pc:picChg>
      </pc:sldChg>
      <pc:sldChg chg="add del">
        <pc:chgData name="Jorge D. Navarro" userId="071162f8bae6ee75" providerId="LiveId" clId="{CE137559-D44E-4D48-B0A4-A94C283D8430}" dt="2024-08-04T23:12:34.630" v="1405" actId="47"/>
        <pc:sldMkLst>
          <pc:docMk/>
          <pc:sldMk cId="2989684694" sldId="611"/>
        </pc:sldMkLst>
      </pc:sldChg>
    </pc:docChg>
  </pc:docChgLst>
  <pc:docChgLst>
    <pc:chgData name="Jorge D. Navarro" userId="071162f8bae6ee75" providerId="LiveId" clId="{7F513E79-EE6F-4CD0-B437-18265BB34ACE}"/>
    <pc:docChg chg="custSel addSld modSld sldOrd">
      <pc:chgData name="Jorge D. Navarro" userId="071162f8bae6ee75" providerId="LiveId" clId="{7F513E79-EE6F-4CD0-B437-18265BB34ACE}" dt="2024-08-09T21:49:55.551" v="21" actId="404"/>
      <pc:docMkLst>
        <pc:docMk/>
      </pc:docMkLst>
      <pc:sldChg chg="addSp delSp modSp mod">
        <pc:chgData name="Jorge D. Navarro" userId="071162f8bae6ee75" providerId="LiveId" clId="{7F513E79-EE6F-4CD0-B437-18265BB34ACE}" dt="2024-08-09T21:26:47.051" v="9" actId="1076"/>
        <pc:sldMkLst>
          <pc:docMk/>
          <pc:sldMk cId="3774132091" sldId="608"/>
        </pc:sldMkLst>
        <pc:spChg chg="del mod">
          <ac:chgData name="Jorge D. Navarro" userId="071162f8bae6ee75" providerId="LiveId" clId="{7F513E79-EE6F-4CD0-B437-18265BB34ACE}" dt="2024-08-09T21:26:27.576" v="1" actId="478"/>
          <ac:spMkLst>
            <pc:docMk/>
            <pc:sldMk cId="3774132091" sldId="608"/>
            <ac:spMk id="9" creationId="{342567BB-C8FD-5135-296F-F3AC43498F33}"/>
          </ac:spMkLst>
        </pc:spChg>
        <pc:spChg chg="del">
          <ac:chgData name="Jorge D. Navarro" userId="071162f8bae6ee75" providerId="LiveId" clId="{7F513E79-EE6F-4CD0-B437-18265BB34ACE}" dt="2024-08-09T21:26:29.203" v="2" actId="478"/>
          <ac:spMkLst>
            <pc:docMk/>
            <pc:sldMk cId="3774132091" sldId="608"/>
            <ac:spMk id="232" creationId="{00000000-0000-0000-0000-000000000000}"/>
          </ac:spMkLst>
        </pc:spChg>
        <pc:picChg chg="add mod">
          <ac:chgData name="Jorge D. Navarro" userId="071162f8bae6ee75" providerId="LiveId" clId="{7F513E79-EE6F-4CD0-B437-18265BB34ACE}" dt="2024-08-09T21:26:47.051" v="9" actId="1076"/>
          <ac:picMkLst>
            <pc:docMk/>
            <pc:sldMk cId="3774132091" sldId="608"/>
            <ac:picMk id="3" creationId="{9F575CB0-E315-8F40-82BA-6AA56C6B2932}"/>
          </ac:picMkLst>
        </pc:picChg>
        <pc:picChg chg="mod">
          <ac:chgData name="Jorge D. Navarro" userId="071162f8bae6ee75" providerId="LiveId" clId="{7F513E79-EE6F-4CD0-B437-18265BB34ACE}" dt="2024-08-09T21:26:32.455" v="3" actId="14100"/>
          <ac:picMkLst>
            <pc:docMk/>
            <pc:sldMk cId="3774132091" sldId="608"/>
            <ac:picMk id="2052" creationId="{C75EAD56-3491-335E-FBAB-D420D4A7D998}"/>
          </ac:picMkLst>
        </pc:picChg>
      </pc:sldChg>
      <pc:sldChg chg="delSp modSp add mod ord">
        <pc:chgData name="Jorge D. Navarro" userId="071162f8bae6ee75" providerId="LiveId" clId="{7F513E79-EE6F-4CD0-B437-18265BB34ACE}" dt="2024-08-09T21:49:55.551" v="21" actId="404"/>
        <pc:sldMkLst>
          <pc:docMk/>
          <pc:sldMk cId="1787655487" sldId="612"/>
        </pc:sldMkLst>
        <pc:spChg chg="mod">
          <ac:chgData name="Jorge D. Navarro" userId="071162f8bae6ee75" providerId="LiveId" clId="{7F513E79-EE6F-4CD0-B437-18265BB34ACE}" dt="2024-08-09T21:49:55.551" v="21" actId="404"/>
          <ac:spMkLst>
            <pc:docMk/>
            <pc:sldMk cId="1787655487" sldId="612"/>
            <ac:spMk id="9" creationId="{342567BB-C8FD-5135-296F-F3AC43498F33}"/>
          </ac:spMkLst>
        </pc:spChg>
        <pc:spChg chg="mod">
          <ac:chgData name="Jorge D. Navarro" userId="071162f8bae6ee75" providerId="LiveId" clId="{7F513E79-EE6F-4CD0-B437-18265BB34ACE}" dt="2024-08-09T21:49:47.087" v="17" actId="1076"/>
          <ac:spMkLst>
            <pc:docMk/>
            <pc:sldMk cId="1787655487" sldId="612"/>
            <ac:spMk id="232" creationId="{00000000-0000-0000-0000-000000000000}"/>
          </ac:spMkLst>
        </pc:spChg>
        <pc:picChg chg="del">
          <ac:chgData name="Jorge D. Navarro" userId="071162f8bae6ee75" providerId="LiveId" clId="{7F513E79-EE6F-4CD0-B437-18265BB34ACE}" dt="2024-08-09T21:49:34.858" v="14" actId="478"/>
          <ac:picMkLst>
            <pc:docMk/>
            <pc:sldMk cId="1787655487" sldId="612"/>
            <ac:picMk id="2052" creationId="{C75EAD56-3491-335E-FBAB-D420D4A7D99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116295da5bc_1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0" name="Google Shape;220;g116295da5bc_1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2" name="Google Shape;19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49536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72991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17177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 dirty="0"/>
              <a:t>Mai fácil de manipular se comparado ao conjunto de instâncias (maior que o esquema)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845187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098881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713818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09243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2" name="Google Shape;19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269365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06365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434900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477113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39510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933707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200256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24756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733752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461754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574881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 dirty="0"/>
              <a:t>Os atributos complexos são semelhantes aos elementos complexos em XML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888244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 dirty="0"/>
              <a:t>Os atributos complexos são semelhantes aos elementos complexos em XML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802607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 dirty="0"/>
              <a:t>Os atributos complexos são semelhantes aos elementos complexos em XML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328391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 dirty="0"/>
              <a:t>Os atributos complexos são semelhantes aos elementos complexos em XML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565107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 dirty="0"/>
              <a:t>Os atributos complexos são semelhantes aos elementos complexos em XML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064961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2" name="Google Shape;19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0637349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 dirty="0"/>
              <a:t>Os atributos complexos são semelhantes aos elementos complexos em XML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9391098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 dirty="0"/>
              <a:t>Os atributos complexos são semelhantes aos elementos complexos em XML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6171058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 dirty="0"/>
              <a:t>Os atributos complexos são semelhantes aos elementos complexos em XML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871337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 dirty="0"/>
              <a:t>Os atributos complexos são semelhantes aos elementos complexos em XML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8608627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 dirty="0"/>
              <a:t>Os atributos complexos são semelhantes aos elementos complexos em XML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8113954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2" name="Google Shape;19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8791178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en-US" dirty="0"/>
              <a:t>In the initial design of entity types, relationships are typically captured in</a:t>
            </a:r>
            <a:endParaRPr lang="pt-BR"/>
          </a:p>
          <a:p>
            <a:pPr>
              <a:buNone/>
            </a:pPr>
            <a:r>
              <a:rPr lang="en-US" dirty="0"/>
              <a:t>the form of attributes. As the design is refined, these attributes get converted into</a:t>
            </a:r>
          </a:p>
          <a:p>
            <a:pPr marL="0" indent="0">
              <a:buNone/>
            </a:pPr>
            <a:r>
              <a:rPr lang="en-US" dirty="0"/>
              <a:t>relationships between entity types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5016156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45782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en-US" dirty="0"/>
              <a:t>In the initial design of entity types, relationships are typically captured in</a:t>
            </a:r>
            <a:endParaRPr lang="pt-BR"/>
          </a:p>
          <a:p>
            <a:pPr>
              <a:buNone/>
            </a:pPr>
            <a:r>
              <a:rPr lang="en-US" dirty="0"/>
              <a:t>the form of attributes. As the design is refined, these attributes get converted into</a:t>
            </a:r>
          </a:p>
          <a:p>
            <a:pPr marL="0" indent="0">
              <a:buNone/>
            </a:pPr>
            <a:r>
              <a:rPr lang="en-US" dirty="0"/>
              <a:t>relationships between entity types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6776521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53724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66036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en-US" dirty="0" err="1"/>
              <a:t>Ajuda</a:t>
            </a:r>
            <a:r>
              <a:rPr lang="en-US" dirty="0"/>
              <a:t> a </a:t>
            </a:r>
            <a:r>
              <a:rPr lang="en-US" dirty="0" err="1"/>
              <a:t>explicar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funciona</a:t>
            </a:r>
            <a:r>
              <a:rPr lang="en-US" dirty="0"/>
              <a:t> e o que </a:t>
            </a:r>
            <a:r>
              <a:rPr lang="en-US" dirty="0" err="1"/>
              <a:t>significa</a:t>
            </a:r>
            <a:r>
              <a:rPr lang="en-US" dirty="0"/>
              <a:t> o </a:t>
            </a:r>
            <a:r>
              <a:rPr lang="en-US" dirty="0" err="1"/>
              <a:t>relacionamento</a:t>
            </a:r>
            <a:r>
              <a:rPr lang="en-US" dirty="0"/>
              <a:t>.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precisamos</a:t>
            </a:r>
            <a:r>
              <a:rPr lang="en-US" dirty="0"/>
              <a:t> </a:t>
            </a:r>
            <a:r>
              <a:rPr lang="en-US" dirty="0" err="1"/>
              <a:t>nomear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papéis</a:t>
            </a:r>
            <a:r>
              <a:rPr lang="en-US" dirty="0"/>
              <a:t>,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nomes</a:t>
            </a:r>
            <a:r>
              <a:rPr lang="en-US" dirty="0"/>
              <a:t> de </a:t>
            </a:r>
            <a:r>
              <a:rPr lang="en-US" dirty="0" err="1"/>
              <a:t>cada</a:t>
            </a:r>
            <a:r>
              <a:rPr lang="en-US" dirty="0"/>
              <a:t> </a:t>
            </a:r>
            <a:r>
              <a:rPr lang="en-US" dirty="0" err="1"/>
              <a:t>entidade</a:t>
            </a:r>
            <a:r>
              <a:rPr lang="en-US" dirty="0"/>
              <a:t> </a:t>
            </a:r>
            <a:r>
              <a:rPr lang="en-US" dirty="0" err="1"/>
              <a:t>especificam</a:t>
            </a:r>
            <a:r>
              <a:rPr lang="en-US" dirty="0"/>
              <a:t> o </a:t>
            </a:r>
            <a:r>
              <a:rPr lang="en-US" dirty="0" err="1"/>
              <a:t>papel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0047518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en-US" dirty="0" err="1"/>
              <a:t>Ajuda</a:t>
            </a:r>
            <a:r>
              <a:rPr lang="en-US" dirty="0"/>
              <a:t> a </a:t>
            </a:r>
            <a:r>
              <a:rPr lang="en-US" dirty="0" err="1"/>
              <a:t>explicar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funciona</a:t>
            </a:r>
            <a:r>
              <a:rPr lang="en-US" dirty="0"/>
              <a:t> e o que </a:t>
            </a:r>
            <a:r>
              <a:rPr lang="en-US" dirty="0" err="1"/>
              <a:t>significa</a:t>
            </a:r>
            <a:r>
              <a:rPr lang="en-US" dirty="0"/>
              <a:t> o </a:t>
            </a:r>
            <a:r>
              <a:rPr lang="en-US" dirty="0" err="1"/>
              <a:t>relacionamento</a:t>
            </a:r>
            <a:r>
              <a:rPr lang="en-US" dirty="0"/>
              <a:t>.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precisamos</a:t>
            </a:r>
            <a:r>
              <a:rPr lang="en-US" dirty="0"/>
              <a:t> </a:t>
            </a:r>
            <a:r>
              <a:rPr lang="en-US" dirty="0" err="1"/>
              <a:t>nomear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papéis</a:t>
            </a:r>
            <a:r>
              <a:rPr lang="en-US" dirty="0"/>
              <a:t>,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nomes</a:t>
            </a:r>
            <a:r>
              <a:rPr lang="en-US" dirty="0"/>
              <a:t> de </a:t>
            </a:r>
            <a:r>
              <a:rPr lang="en-US" dirty="0" err="1"/>
              <a:t>cada</a:t>
            </a:r>
            <a:r>
              <a:rPr lang="en-US" dirty="0"/>
              <a:t> </a:t>
            </a:r>
            <a:r>
              <a:rPr lang="en-US" dirty="0" err="1"/>
              <a:t>entidade</a:t>
            </a:r>
            <a:r>
              <a:rPr lang="en-US" dirty="0"/>
              <a:t> </a:t>
            </a:r>
            <a:r>
              <a:rPr lang="en-US" dirty="0" err="1"/>
              <a:t>especificam</a:t>
            </a:r>
            <a:r>
              <a:rPr lang="en-US" dirty="0"/>
              <a:t> o </a:t>
            </a:r>
            <a:r>
              <a:rPr lang="en-US" dirty="0" err="1"/>
              <a:t>papel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448776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2" name="Google Shape;19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725929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 dirty="0"/>
              <a:t>Os atributos complexos são semelhantes aos elementos complexos em XML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3388936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 dirty="0"/>
              <a:t>Os atributos complexos são semelhantes aos elementos complexos em XML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3908488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 dirty="0"/>
              <a:t>Os atributos complexos são semelhantes aos elementos complexos em XML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9157409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 dirty="0"/>
              <a:t>Os atributos complexos são semelhantes aos elementos complexos em XML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9648216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 dirty="0"/>
              <a:t>Os atributos complexos são semelhantes aos elementos complexos em XML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9920771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pt-BR" dirty="0"/>
              <a:t>Migração de atributos para o lado N onde a cardinalidade fica em 1:N.</a:t>
            </a:r>
            <a:endParaRPr lang="en-US" dirty="0"/>
          </a:p>
          <a:p>
            <a:pPr marL="0" indent="0">
              <a:buNone/>
            </a:pPr>
            <a:r>
              <a:rPr lang="pt-BR" dirty="0"/>
              <a:t>Migração possível para ambos os lados em 1:1.</a:t>
            </a:r>
          </a:p>
          <a:p>
            <a:pPr marL="0" indent="0">
              <a:buNone/>
            </a:pPr>
            <a:r>
              <a:rPr lang="pt-BR" dirty="0"/>
              <a:t>Para relacionamentos com cardinalidade N:M o atributo é influenciado por ambas entidades.</a:t>
            </a:r>
          </a:p>
        </p:txBody>
      </p:sp>
    </p:spTree>
    <p:extLst>
      <p:ext uri="{BB962C8B-B14F-4D97-AF65-F5344CB8AC3E}">
        <p14:creationId xmlns:p14="http://schemas.microsoft.com/office/powerpoint/2010/main" val="144609611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pt-BR" dirty="0"/>
              <a:t>Migração de atributos para o lado N onde a cardinalidade fica em 1:N.</a:t>
            </a:r>
            <a:endParaRPr lang="en-US" dirty="0"/>
          </a:p>
          <a:p>
            <a:pPr marL="0" indent="0">
              <a:buNone/>
            </a:pPr>
            <a:r>
              <a:rPr lang="pt-BR" dirty="0"/>
              <a:t>Migração possível para ambos os lados em 1:1.</a:t>
            </a:r>
          </a:p>
          <a:p>
            <a:pPr marL="0" indent="0">
              <a:buNone/>
            </a:pPr>
            <a:r>
              <a:rPr lang="pt-BR" dirty="0"/>
              <a:t>Para relacionamentos com cardinalidade N:M o atributo é influenciado por ambas entidades. O atributo não pode ser separado em apenas uma entidade.</a:t>
            </a:r>
          </a:p>
        </p:txBody>
      </p:sp>
    </p:spTree>
    <p:extLst>
      <p:ext uri="{BB962C8B-B14F-4D97-AF65-F5344CB8AC3E}">
        <p14:creationId xmlns:p14="http://schemas.microsoft.com/office/powerpoint/2010/main" val="318063894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pt-BR" dirty="0"/>
              <a:t>Migração de atributos para o lado N onde a cardinalidade fica em 1:N.</a:t>
            </a:r>
            <a:endParaRPr lang="en-US" dirty="0"/>
          </a:p>
          <a:p>
            <a:pPr marL="0" indent="0">
              <a:buNone/>
            </a:pPr>
            <a:r>
              <a:rPr lang="pt-BR" dirty="0"/>
              <a:t>Migração possível para ambos os lados em 1:1.</a:t>
            </a:r>
          </a:p>
          <a:p>
            <a:pPr marL="0" indent="0">
              <a:buNone/>
            </a:pPr>
            <a:r>
              <a:rPr lang="pt-BR" dirty="0"/>
              <a:t>Para relacionamentos com cardinalidade N:M o atributo é influenciado por ambas entidades. O atributo não pode ser separado em apenas uma entidade.</a:t>
            </a:r>
          </a:p>
        </p:txBody>
      </p:sp>
    </p:spTree>
    <p:extLst>
      <p:ext uri="{BB962C8B-B14F-4D97-AF65-F5344CB8AC3E}">
        <p14:creationId xmlns:p14="http://schemas.microsoft.com/office/powerpoint/2010/main" val="361480537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pt-BR" dirty="0"/>
              <a:t>Migração de atributos para o lado N onde a cardinalidade fica em 1:N.</a:t>
            </a:r>
            <a:endParaRPr lang="en-US" dirty="0"/>
          </a:p>
          <a:p>
            <a:pPr marL="0" indent="0">
              <a:buNone/>
            </a:pPr>
            <a:r>
              <a:rPr lang="pt-BR" dirty="0"/>
              <a:t>Migração possível para ambos os lados em 1:1.</a:t>
            </a:r>
          </a:p>
          <a:p>
            <a:pPr marL="0" indent="0">
              <a:buNone/>
            </a:pPr>
            <a:r>
              <a:rPr lang="pt-BR" dirty="0"/>
              <a:t>Para relacionamentos com cardinalidade N:M o atributo é influenciado por ambas entidades. O atributo não pode ser separado em apenas uma entidade.</a:t>
            </a:r>
          </a:p>
        </p:txBody>
      </p:sp>
    </p:spTree>
    <p:extLst>
      <p:ext uri="{BB962C8B-B14F-4D97-AF65-F5344CB8AC3E}">
        <p14:creationId xmlns:p14="http://schemas.microsoft.com/office/powerpoint/2010/main" val="144035939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pt-BR" dirty="0"/>
              <a:t>Migração de atributos para o lado N onde a cardinalidade fica em 1:N.</a:t>
            </a:r>
            <a:endParaRPr lang="en-US" dirty="0"/>
          </a:p>
          <a:p>
            <a:pPr marL="0" indent="0">
              <a:buNone/>
            </a:pPr>
            <a:r>
              <a:rPr lang="pt-BR" dirty="0"/>
              <a:t>Migração possível para ambos os lados em 1:1.</a:t>
            </a:r>
          </a:p>
          <a:p>
            <a:pPr marL="0" indent="0">
              <a:buNone/>
            </a:pPr>
            <a:r>
              <a:rPr lang="pt-BR" dirty="0"/>
              <a:t>Para relacionamentos com cardinalidade N:M o atributo é influenciado por ambas entidades. O atributo não pode ser separado em apenas uma entidade.</a:t>
            </a:r>
          </a:p>
        </p:txBody>
      </p:sp>
    </p:spTree>
    <p:extLst>
      <p:ext uri="{BB962C8B-B14F-4D97-AF65-F5344CB8AC3E}">
        <p14:creationId xmlns:p14="http://schemas.microsoft.com/office/powerpoint/2010/main" val="984879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_1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g109ffa863cd_0_28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‹nº›</a:t>
            </a:fld>
            <a:r>
              <a:rPr lang="en-US"/>
              <a:t>]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g109ffa863cd_0_26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g109ffa863cd_0_26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‹nº›</a:t>
            </a:fld>
            <a:r>
              <a:rPr lang="en-US"/>
              <a:t>]</a:t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g109ffa863cd_0_28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‹nº›</a:t>
            </a:fld>
            <a:r>
              <a:rPr lang="en-US"/>
              <a:t>]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109ffa863cd_0_24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9" name="Google Shape;19;g109ffa863cd_0_24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0" name="Google Shape;20;g109ffa863cd_0_24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‹nº›</a:t>
            </a:fld>
            <a:r>
              <a:rPr lang="en-US"/>
              <a:t>]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g109ffa863cd_0_248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3" name="Google Shape;23;g109ffa863cd_0_24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‹nº›</a:t>
            </a:fld>
            <a:r>
              <a:rPr lang="en-US"/>
              <a:t>]</a:t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109ffa863cd_0_25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g109ffa863cd_0_25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7" name="Google Shape;27;g109ffa863cd_0_25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‹nº›</a:t>
            </a:fld>
            <a:r>
              <a:rPr lang="en-US"/>
              <a:t>]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g109ffa863cd_0_25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g109ffa863cd_0_25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g109ffa863cd_0_25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g109ffa863cd_0_25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‹nº›</a:t>
            </a:fld>
            <a:r>
              <a:rPr lang="en-US"/>
              <a:t>]</a:t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g109ffa863cd_0_263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5" name="Google Shape;35;g109ffa863cd_0_263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6" name="Google Shape;36;g109ffa863cd_0_26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‹nº›</a:t>
            </a:fld>
            <a:r>
              <a:rPr lang="en-US"/>
              <a:t>]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g109ffa863cd_0_267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9" name="Google Shape;39;g109ffa863cd_0_26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‹nº›</a:t>
            </a:fld>
            <a:r>
              <a:rPr lang="en-US"/>
              <a:t>]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109ffa863cd_0_27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g109ffa863cd_0_27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3" name="Google Shape;43;g109ffa863cd_0_27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4" name="Google Shape;44;g109ffa863cd_0_27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5" name="Google Shape;45;g109ffa863cd_0_27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‹nº›</a:t>
            </a:fld>
            <a:r>
              <a:rPr lang="en-US"/>
              <a:t>]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109ffa863cd_0_276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8" name="Google Shape;48;g109ffa863cd_0_27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‹nº›</a:t>
            </a:fld>
            <a:r>
              <a:rPr lang="en-US"/>
              <a:t>]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109ffa863cd_0_279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1" name="Google Shape;51;g109ffa863cd_0_279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g109ffa863cd_0_27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‹nº›</a:t>
            </a:fld>
            <a:r>
              <a:rPr lang="en-US"/>
              <a:t>]</a:t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109ffa863cd_0_24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g109ffa863cd_0_24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g109ffa863cd_0_24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‹nº›</a:t>
            </a:fld>
            <a:r>
              <a:rPr lang="en-US"/>
              <a:t>]</a:t>
            </a:r>
            <a:endParaRPr/>
          </a:p>
        </p:txBody>
      </p:sp>
      <p:pic>
        <p:nvPicPr>
          <p:cNvPr id="2" name="Picture 2" descr="logo-senac – AVMB – Soluções em TI">
            <a:extLst>
              <a:ext uri="{FF2B5EF4-FFF2-40B4-BE49-F238E27FC236}">
                <a16:creationId xmlns:a16="http://schemas.microsoft.com/office/drawing/2014/main" id="{45F4B4E7-2E9E-E8DA-B40B-921F6947B90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9159" y="63225"/>
            <a:ext cx="1235250" cy="49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282C"/>
        </a:solidFill>
        <a:effectLst/>
      </p:bgPr>
    </p:bg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116295da5bc_1_75"/>
          <p:cNvSpPr txBox="1"/>
          <p:nvPr/>
        </p:nvSpPr>
        <p:spPr>
          <a:xfrm>
            <a:off x="565525" y="1785563"/>
            <a:ext cx="7410300" cy="16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Century Gothic"/>
                <a:ea typeface="Century Gothic"/>
                <a:cs typeface="Century Gothic"/>
              </a:rPr>
              <a:t>Modelo</a:t>
            </a:r>
            <a:r>
              <a:rPr lang="en-US" sz="4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entury Gothic"/>
                <a:ea typeface="Century Gothic"/>
                <a:cs typeface="Century Gothic"/>
              </a:rPr>
              <a:t> </a:t>
            </a:r>
          </a:p>
          <a:p>
            <a:pPr>
              <a:lnSpc>
                <a:spcPct val="115000"/>
              </a:lnSpc>
              <a:buSzPts val="3200"/>
            </a:pPr>
            <a:r>
              <a:rPr lang="en-US" sz="40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Century Gothic"/>
                <a:ea typeface="Century Gothic"/>
                <a:cs typeface="Century Gothic"/>
              </a:rPr>
              <a:t>Entidade-Relacionamento</a:t>
            </a:r>
            <a:endParaRPr lang="en-US" sz="4000" b="1" i="0" u="none" strike="noStrike" cap="none" dirty="0">
              <a:solidFill>
                <a:schemeClr val="accent1">
                  <a:lumMod val="20000"/>
                  <a:lumOff val="8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226" name="Google Shape;226;g116295da5bc_1_7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>
                <a:solidFill>
                  <a:srgbClr val="EA4E60"/>
                </a:solidFill>
              </a:rPr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1</a:t>
            </a:fld>
            <a:r>
              <a:rPr lang="en-US" dirty="0">
                <a:solidFill>
                  <a:srgbClr val="EA4E60"/>
                </a:solidFill>
              </a:rPr>
              <a:t>]</a:t>
            </a:r>
            <a:endParaRPr dirty="0">
              <a:solidFill>
                <a:srgbClr val="EA4E60"/>
              </a:solidFill>
            </a:endParaRPr>
          </a:p>
        </p:txBody>
      </p:sp>
      <p:sp>
        <p:nvSpPr>
          <p:cNvPr id="3" name="Google Shape;194;p5">
            <a:extLst>
              <a:ext uri="{FF2B5EF4-FFF2-40B4-BE49-F238E27FC236}">
                <a16:creationId xmlns:a16="http://schemas.microsoft.com/office/drawing/2014/main" id="{11293AA5-179D-F39A-705E-1A759E44BCEF}"/>
              </a:ext>
            </a:extLst>
          </p:cNvPr>
          <p:cNvSpPr txBox="1"/>
          <p:nvPr/>
        </p:nvSpPr>
        <p:spPr>
          <a:xfrm>
            <a:off x="565525" y="3874338"/>
            <a:ext cx="7410300" cy="3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SzPts val="2400"/>
            </a:pPr>
            <a:r>
              <a:rPr lang="en-US" sz="2400" b="0" i="0" u="none" strike="noStrike" cap="none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//</a:t>
            </a:r>
            <a:r>
              <a:rPr lang="en-US" sz="2400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Modelagem</a:t>
            </a:r>
            <a:r>
              <a:rPr lang="en-US" sz="2400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de Banco de Dados com ER -</a:t>
            </a:r>
            <a:endParaRPr lang="en-US" sz="2400" i="0" u="none" strike="noStrike" cap="none" dirty="0" err="1">
              <a:solidFill>
                <a:srgbClr val="A5A5A5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282C"/>
        </a:solid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2" descr="Diagrama&#10;&#10;Descrição gerada automaticamente">
            <a:extLst>
              <a:ext uri="{FF2B5EF4-FFF2-40B4-BE49-F238E27FC236}">
                <a16:creationId xmlns:a16="http://schemas.microsoft.com/office/drawing/2014/main" id="{31A62E88-14C9-A8FC-B89C-614AEA0D21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9220" y="3406894"/>
            <a:ext cx="2753983" cy="1543051"/>
          </a:xfrm>
          <a:prstGeom prst="rect">
            <a:avLst/>
          </a:prstGeom>
        </p:spPr>
      </p:pic>
      <p:sp>
        <p:nvSpPr>
          <p:cNvPr id="196" name="Google Shape;196;p5"/>
          <p:cNvSpPr txBox="1"/>
          <p:nvPr/>
        </p:nvSpPr>
        <p:spPr>
          <a:xfrm>
            <a:off x="632324" y="1388482"/>
            <a:ext cx="7165372" cy="16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5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entury Gothic"/>
              </a:rPr>
              <a:t>ENTIDADE</a:t>
            </a:r>
          </a:p>
          <a:p>
            <a:pPr>
              <a:lnSpc>
                <a:spcPct val="114999"/>
              </a:lnSpc>
            </a:pPr>
            <a:endParaRPr lang="pt-BR" dirty="0" err="1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98" name="Google Shape;198;p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>
                <a:solidFill>
                  <a:srgbClr val="EA4E60"/>
                </a:solidFill>
              </a:rPr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2</a:t>
            </a:fld>
            <a:r>
              <a:rPr lang="en-US" dirty="0">
                <a:solidFill>
                  <a:srgbClr val="EA4E60"/>
                </a:solidFill>
              </a:rPr>
              <a:t>]</a:t>
            </a:r>
            <a:endParaRPr dirty="0">
              <a:solidFill>
                <a:srgbClr val="EA4E60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AEDE9A1-7AF8-DC00-A52F-C2807694AD95}"/>
              </a:ext>
            </a:extLst>
          </p:cNvPr>
          <p:cNvSpPr txBox="1"/>
          <p:nvPr/>
        </p:nvSpPr>
        <p:spPr>
          <a:xfrm>
            <a:off x="5928504" y="3917471"/>
            <a:ext cx="3055907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 b="1" dirty="0">
                <a:solidFill>
                  <a:srgbClr val="FFFFFF"/>
                </a:solidFill>
                <a:latin typeface="Century Gothic"/>
              </a:rPr>
              <a:t>ER Model</a:t>
            </a:r>
          </a:p>
        </p:txBody>
      </p:sp>
    </p:spTree>
    <p:extLst>
      <p:ext uri="{BB962C8B-B14F-4D97-AF65-F5344CB8AC3E}">
        <p14:creationId xmlns:p14="http://schemas.microsoft.com/office/powerpoint/2010/main" val="36414687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0B5E2DF8-355F-AED7-0F83-0C8B3B07D6D6}"/>
              </a:ext>
            </a:extLst>
          </p:cNvPr>
          <p:cNvSpPr/>
          <p:nvPr/>
        </p:nvSpPr>
        <p:spPr>
          <a:xfrm>
            <a:off x="1119817" y="1923152"/>
            <a:ext cx="7224621" cy="2695753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>
                <a:cs typeface="Arial"/>
              </a:rPr>
              <a:t>Domínio do Negócio</a:t>
            </a:r>
          </a:p>
          <a:p>
            <a:pPr algn="ctr"/>
            <a:r>
              <a:rPr lang="pt-BR" dirty="0">
                <a:cs typeface="Arial"/>
              </a:rPr>
              <a:t>(contexto)</a:t>
            </a:r>
          </a:p>
          <a:p>
            <a:pPr algn="ctr"/>
            <a:endParaRPr lang="pt-BR" dirty="0">
              <a:cs typeface="Arial"/>
            </a:endParaRPr>
          </a:p>
          <a:p>
            <a:pPr algn="ctr"/>
            <a:endParaRPr lang="pt-BR" dirty="0">
              <a:cs typeface="Arial"/>
            </a:endParaRPr>
          </a:p>
          <a:p>
            <a:pPr algn="ctr"/>
            <a:endParaRPr lang="pt-BR" dirty="0">
              <a:cs typeface="Arial"/>
            </a:endParaRPr>
          </a:p>
          <a:p>
            <a:pPr algn="ctr"/>
            <a:endParaRPr lang="pt-BR" dirty="0">
              <a:cs typeface="Arial"/>
            </a:endParaRPr>
          </a:p>
          <a:p>
            <a:pPr algn="ctr"/>
            <a:endParaRPr lang="pt-BR" dirty="0">
              <a:cs typeface="Arial"/>
            </a:endParaRPr>
          </a:p>
          <a:p>
            <a:pPr algn="ctr"/>
            <a:endParaRPr lang="pt-BR" dirty="0">
              <a:cs typeface="Arial"/>
            </a:endParaRPr>
          </a:p>
          <a:p>
            <a:pPr algn="ctr"/>
            <a:endParaRPr lang="pt-BR" dirty="0">
              <a:cs typeface="Arial"/>
            </a:endParaRPr>
          </a:p>
          <a:p>
            <a:pPr algn="ctr"/>
            <a:endParaRPr lang="pt-BR" dirty="0">
              <a:cs typeface="Arial"/>
            </a:endParaRPr>
          </a:p>
          <a:p>
            <a:pPr algn="ctr"/>
            <a:endParaRPr lang="pt-BR" dirty="0">
              <a:cs typeface="Arial"/>
            </a:endParaRPr>
          </a:p>
          <a:p>
            <a:pPr algn="ctr"/>
            <a:endParaRPr lang="pt-BR" dirty="0">
              <a:cs typeface="Arial"/>
            </a:endParaRPr>
          </a:p>
        </p:txBody>
      </p:sp>
      <p:sp>
        <p:nvSpPr>
          <p:cNvPr id="232" name="Google Shape;232;g116d3f5ae16_1_0"/>
          <p:cNvSpPr txBox="1"/>
          <p:nvPr/>
        </p:nvSpPr>
        <p:spPr>
          <a:xfrm>
            <a:off x="539884" y="650405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dirty="0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 que é </a:t>
            </a:r>
            <a:r>
              <a:rPr lang="en-US" sz="4000" b="1" dirty="0" err="1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Modelo</a:t>
            </a:r>
            <a:r>
              <a:rPr lang="en-US" sz="4000" b="1" dirty="0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ER?</a:t>
            </a:r>
            <a:endParaRPr lang="en-US" sz="4000" b="1" i="0" u="none" strike="noStrike" cap="none" dirty="0">
              <a:solidFill>
                <a:srgbClr val="0070C0"/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3</a:t>
            </a:fld>
            <a:r>
              <a:rPr lang="en-US" dirty="0"/>
              <a:t>]</a:t>
            </a:r>
            <a:endParaRPr dirty="0"/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47798CC3-E296-E2B2-D4FB-F72A246FD751}"/>
              </a:ext>
            </a:extLst>
          </p:cNvPr>
          <p:cNvSpPr/>
          <p:nvPr/>
        </p:nvSpPr>
        <p:spPr>
          <a:xfrm>
            <a:off x="3457035" y="2653701"/>
            <a:ext cx="2663405" cy="90577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800" dirty="0">
                <a:cs typeface="Arial"/>
              </a:rPr>
              <a:t>Modelo Conceitual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62537646-5D2A-2873-978E-3A7F66B69459}"/>
              </a:ext>
            </a:extLst>
          </p:cNvPr>
          <p:cNvSpPr/>
          <p:nvPr/>
        </p:nvSpPr>
        <p:spPr>
          <a:xfrm>
            <a:off x="6379234" y="3246766"/>
            <a:ext cx="1789979" cy="46367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>
                <a:cs typeface="Arial"/>
              </a:rPr>
              <a:t>Atributos</a:t>
            </a:r>
            <a:endParaRPr lang="pt-BR" dirty="0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5C22AF73-9B79-9175-BAAC-AB9AE16795A1}"/>
              </a:ext>
            </a:extLst>
          </p:cNvPr>
          <p:cNvSpPr/>
          <p:nvPr/>
        </p:nvSpPr>
        <p:spPr>
          <a:xfrm>
            <a:off x="1289649" y="3214417"/>
            <a:ext cx="1714498" cy="46367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Entidades</a:t>
            </a:r>
            <a:endParaRPr lang="pt-BR" dirty="0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EB66ED17-4290-D1C8-B4CB-9BFC3ABDED20}"/>
              </a:ext>
            </a:extLst>
          </p:cNvPr>
          <p:cNvSpPr/>
          <p:nvPr/>
        </p:nvSpPr>
        <p:spPr>
          <a:xfrm>
            <a:off x="3672696" y="3904530"/>
            <a:ext cx="2124253" cy="48523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Relacionamentos</a:t>
            </a:r>
            <a:endParaRPr lang="pt-B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0B5E2DF8-355F-AED7-0F83-0C8B3B07D6D6}"/>
              </a:ext>
            </a:extLst>
          </p:cNvPr>
          <p:cNvSpPr/>
          <p:nvPr/>
        </p:nvSpPr>
        <p:spPr>
          <a:xfrm>
            <a:off x="1119817" y="1923152"/>
            <a:ext cx="7224621" cy="2695753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>
                <a:cs typeface="Arial"/>
              </a:rPr>
              <a:t>Domínio do Negócio</a:t>
            </a:r>
          </a:p>
          <a:p>
            <a:pPr algn="ctr"/>
            <a:endParaRPr lang="pt-BR" dirty="0">
              <a:cs typeface="Arial"/>
            </a:endParaRPr>
          </a:p>
          <a:p>
            <a:pPr algn="ctr"/>
            <a:endParaRPr lang="pt-BR" dirty="0">
              <a:cs typeface="Arial"/>
            </a:endParaRPr>
          </a:p>
          <a:p>
            <a:pPr algn="ctr"/>
            <a:endParaRPr lang="pt-BR" dirty="0">
              <a:cs typeface="Arial"/>
            </a:endParaRPr>
          </a:p>
          <a:p>
            <a:pPr algn="ctr"/>
            <a:endParaRPr lang="pt-BR" dirty="0">
              <a:cs typeface="Arial"/>
            </a:endParaRPr>
          </a:p>
          <a:p>
            <a:pPr algn="ctr"/>
            <a:endParaRPr lang="pt-BR" dirty="0">
              <a:cs typeface="Arial"/>
            </a:endParaRPr>
          </a:p>
          <a:p>
            <a:pPr algn="ctr"/>
            <a:endParaRPr lang="pt-BR" dirty="0">
              <a:cs typeface="Arial"/>
            </a:endParaRPr>
          </a:p>
          <a:p>
            <a:pPr algn="ctr"/>
            <a:endParaRPr lang="pt-BR" dirty="0">
              <a:cs typeface="Arial"/>
            </a:endParaRPr>
          </a:p>
          <a:p>
            <a:pPr algn="ctr"/>
            <a:endParaRPr lang="pt-BR" dirty="0">
              <a:cs typeface="Arial"/>
            </a:endParaRPr>
          </a:p>
          <a:p>
            <a:pPr algn="ctr"/>
            <a:endParaRPr lang="pt-BR" dirty="0">
              <a:cs typeface="Arial"/>
            </a:endParaRPr>
          </a:p>
          <a:p>
            <a:pPr algn="ctr"/>
            <a:endParaRPr lang="pt-BR" dirty="0">
              <a:cs typeface="Arial"/>
            </a:endParaRPr>
          </a:p>
        </p:txBody>
      </p:sp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dirty="0" err="1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Modelo</a:t>
            </a:r>
            <a:r>
              <a:rPr lang="en-US" sz="4000" b="1" dirty="0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ER</a:t>
            </a:r>
            <a:endParaRPr lang="en-US" sz="4000" b="1" i="0" u="none" strike="noStrike" cap="none" dirty="0">
              <a:solidFill>
                <a:srgbClr val="0070C0"/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4</a:t>
            </a:fld>
            <a:r>
              <a:rPr lang="en-US" dirty="0"/>
              <a:t>]</a:t>
            </a:r>
            <a:endParaRPr dirty="0"/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47798CC3-E296-E2B2-D4FB-F72A246FD751}"/>
              </a:ext>
            </a:extLst>
          </p:cNvPr>
          <p:cNvSpPr/>
          <p:nvPr/>
        </p:nvSpPr>
        <p:spPr>
          <a:xfrm>
            <a:off x="3457035" y="2653701"/>
            <a:ext cx="2663405" cy="90577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800" dirty="0">
                <a:cs typeface="Arial"/>
              </a:rPr>
              <a:t>Modelo Conceitual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62537646-5D2A-2873-978E-3A7F66B69459}"/>
              </a:ext>
            </a:extLst>
          </p:cNvPr>
          <p:cNvSpPr/>
          <p:nvPr/>
        </p:nvSpPr>
        <p:spPr>
          <a:xfrm>
            <a:off x="6379234" y="3246766"/>
            <a:ext cx="1789979" cy="46367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>
                <a:cs typeface="Arial"/>
              </a:rPr>
              <a:t>Atributos</a:t>
            </a:r>
            <a:endParaRPr lang="pt-BR" dirty="0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5C22AF73-9B79-9175-BAAC-AB9AE16795A1}"/>
              </a:ext>
            </a:extLst>
          </p:cNvPr>
          <p:cNvSpPr/>
          <p:nvPr/>
        </p:nvSpPr>
        <p:spPr>
          <a:xfrm>
            <a:off x="1289649" y="3214417"/>
            <a:ext cx="1714498" cy="46367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Entidades</a:t>
            </a:r>
            <a:endParaRPr lang="pt-BR" dirty="0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EB66ED17-4290-D1C8-B4CB-9BFC3ABDED20}"/>
              </a:ext>
            </a:extLst>
          </p:cNvPr>
          <p:cNvSpPr/>
          <p:nvPr/>
        </p:nvSpPr>
        <p:spPr>
          <a:xfrm>
            <a:off x="3672696" y="3904530"/>
            <a:ext cx="2124253" cy="48523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Relacionamentos</a:t>
            </a:r>
            <a:endParaRPr lang="pt-BR" dirty="0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CD3F2857-3806-674D-B742-74BE27D4C38D}"/>
              </a:ext>
            </a:extLst>
          </p:cNvPr>
          <p:cNvSpPr/>
          <p:nvPr/>
        </p:nvSpPr>
        <p:spPr>
          <a:xfrm>
            <a:off x="6584110" y="4389765"/>
            <a:ext cx="2199736" cy="35584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800" dirty="0">
                <a:cs typeface="Arial"/>
              </a:rPr>
              <a:t>Estrutura</a:t>
            </a:r>
          </a:p>
        </p:txBody>
      </p:sp>
      <p:sp>
        <p:nvSpPr>
          <p:cNvPr id="8" name="Seta: Dobrada 7">
            <a:extLst>
              <a:ext uri="{FF2B5EF4-FFF2-40B4-BE49-F238E27FC236}">
                <a16:creationId xmlns:a16="http://schemas.microsoft.com/office/drawing/2014/main" id="{504F13E2-4FE9-ABFC-70BE-66DC81452146}"/>
              </a:ext>
            </a:extLst>
          </p:cNvPr>
          <p:cNvSpPr/>
          <p:nvPr/>
        </p:nvSpPr>
        <p:spPr>
          <a:xfrm>
            <a:off x="5687291" y="1594270"/>
            <a:ext cx="367145" cy="1121221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1922B464-5BBE-D4AE-3BF2-5BD606BC9FAC}"/>
              </a:ext>
            </a:extLst>
          </p:cNvPr>
          <p:cNvSpPr txBox="1"/>
          <p:nvPr/>
        </p:nvSpPr>
        <p:spPr>
          <a:xfrm>
            <a:off x="6120440" y="1467570"/>
            <a:ext cx="17558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Alto Nível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836F911B-1E53-E2DC-3DD4-3BC33397861D}"/>
              </a:ext>
            </a:extLst>
          </p:cNvPr>
          <p:cNvSpPr txBox="1"/>
          <p:nvPr/>
        </p:nvSpPr>
        <p:spPr>
          <a:xfrm>
            <a:off x="6692513" y="4766710"/>
            <a:ext cx="21997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Criação dos diagramas</a:t>
            </a:r>
          </a:p>
        </p:txBody>
      </p:sp>
    </p:spTree>
    <p:extLst>
      <p:ext uri="{BB962C8B-B14F-4D97-AF65-F5344CB8AC3E}">
        <p14:creationId xmlns:p14="http://schemas.microsoft.com/office/powerpoint/2010/main" val="1176193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F99EC3B0-273D-1185-6A77-4BE6ECAE68DD}"/>
              </a:ext>
            </a:extLst>
          </p:cNvPr>
          <p:cNvSpPr/>
          <p:nvPr/>
        </p:nvSpPr>
        <p:spPr>
          <a:xfrm>
            <a:off x="5559725" y="98125"/>
            <a:ext cx="2048772" cy="173606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Seta: Curva para Cima 7">
            <a:extLst>
              <a:ext uri="{FF2B5EF4-FFF2-40B4-BE49-F238E27FC236}">
                <a16:creationId xmlns:a16="http://schemas.microsoft.com/office/drawing/2014/main" id="{8D4891A2-AF89-01C5-8E63-441F2DD5575E}"/>
              </a:ext>
            </a:extLst>
          </p:cNvPr>
          <p:cNvSpPr/>
          <p:nvPr/>
        </p:nvSpPr>
        <p:spPr>
          <a:xfrm rot="15840000">
            <a:off x="6416047" y="2187465"/>
            <a:ext cx="3881885" cy="1089084"/>
          </a:xfrm>
          <a:prstGeom prst="curvedUp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0B5E2DF8-355F-AED7-0F83-0C8B3B07D6D6}"/>
              </a:ext>
            </a:extLst>
          </p:cNvPr>
          <p:cNvSpPr/>
          <p:nvPr/>
        </p:nvSpPr>
        <p:spPr>
          <a:xfrm>
            <a:off x="3158837" y="1911534"/>
            <a:ext cx="5361477" cy="2469037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dirty="0">
                <a:cs typeface="Arial"/>
              </a:rPr>
              <a:t>Domínio do Negócio</a:t>
            </a:r>
          </a:p>
          <a:p>
            <a:pPr algn="ctr"/>
            <a:endParaRPr lang="pt-BR" dirty="0">
              <a:cs typeface="Arial"/>
            </a:endParaRPr>
          </a:p>
          <a:p>
            <a:pPr algn="ctr"/>
            <a:endParaRPr lang="pt-BR" dirty="0">
              <a:cs typeface="Arial"/>
            </a:endParaRPr>
          </a:p>
          <a:p>
            <a:pPr algn="ctr"/>
            <a:endParaRPr lang="pt-BR" dirty="0">
              <a:cs typeface="Arial"/>
            </a:endParaRPr>
          </a:p>
          <a:p>
            <a:pPr algn="ctr"/>
            <a:endParaRPr lang="pt-BR" dirty="0">
              <a:cs typeface="Arial"/>
            </a:endParaRPr>
          </a:p>
          <a:p>
            <a:pPr algn="ctr"/>
            <a:endParaRPr lang="pt-BR" dirty="0">
              <a:cs typeface="Arial"/>
            </a:endParaRPr>
          </a:p>
          <a:p>
            <a:pPr algn="ctr"/>
            <a:endParaRPr lang="pt-BR" dirty="0">
              <a:cs typeface="Arial"/>
            </a:endParaRPr>
          </a:p>
          <a:p>
            <a:pPr algn="ctr"/>
            <a:endParaRPr lang="pt-BR" dirty="0">
              <a:cs typeface="Arial"/>
            </a:endParaRPr>
          </a:p>
          <a:p>
            <a:pPr algn="ctr"/>
            <a:endParaRPr lang="pt-BR" dirty="0">
              <a:cs typeface="Arial"/>
            </a:endParaRPr>
          </a:p>
          <a:p>
            <a:pPr algn="ctr"/>
            <a:endParaRPr lang="pt-BR" dirty="0">
              <a:cs typeface="Arial"/>
            </a:endParaRPr>
          </a:p>
          <a:p>
            <a:pPr algn="ctr"/>
            <a:endParaRPr lang="pt-BR" dirty="0">
              <a:cs typeface="Arial"/>
            </a:endParaRPr>
          </a:p>
        </p:txBody>
      </p:sp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dirty="0" err="1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Modelo</a:t>
            </a:r>
            <a:r>
              <a:rPr lang="en-US" sz="4000" b="1" dirty="0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ER</a:t>
            </a:r>
            <a:endParaRPr lang="en-US" sz="4000" b="1" i="0" u="none" strike="noStrike" cap="none" dirty="0">
              <a:solidFill>
                <a:srgbClr val="0070C0"/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>
                <a:solidFill>
                  <a:srgbClr val="0070C0"/>
                </a:solidFill>
              </a:rPr>
              <a:t>[</a:t>
            </a:r>
            <a:fld id="{00000000-1234-1234-1234-123412341234}" type="slidenum">
              <a:rPr lang="en-US" dirty="0">
                <a:solidFill>
                  <a:srgbClr val="0070C0"/>
                </a:solidFill>
              </a:rPr>
              <a:t>5</a:t>
            </a:fld>
            <a:r>
              <a:rPr lang="en-US" dirty="0">
                <a:solidFill>
                  <a:srgbClr val="0070C0"/>
                </a:solidFill>
              </a:rPr>
              <a:t>]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47798CC3-E296-E2B2-D4FB-F72A246FD751}"/>
              </a:ext>
            </a:extLst>
          </p:cNvPr>
          <p:cNvSpPr/>
          <p:nvPr/>
        </p:nvSpPr>
        <p:spPr>
          <a:xfrm>
            <a:off x="4971221" y="2626298"/>
            <a:ext cx="1976544" cy="82959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cs typeface="Arial"/>
              </a:rPr>
              <a:t>Modelo Conceitual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62537646-5D2A-2873-978E-3A7F66B69459}"/>
              </a:ext>
            </a:extLst>
          </p:cNvPr>
          <p:cNvSpPr/>
          <p:nvPr/>
        </p:nvSpPr>
        <p:spPr>
          <a:xfrm>
            <a:off x="7128275" y="2854796"/>
            <a:ext cx="1328365" cy="42467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100" dirty="0">
                <a:cs typeface="Arial"/>
              </a:rPr>
              <a:t>Atributos</a:t>
            </a:r>
            <a:endParaRPr lang="pt-BR" sz="1100" dirty="0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5C22AF73-9B79-9175-BAAC-AB9AE16795A1}"/>
              </a:ext>
            </a:extLst>
          </p:cNvPr>
          <p:cNvSpPr/>
          <p:nvPr/>
        </p:nvSpPr>
        <p:spPr>
          <a:xfrm>
            <a:off x="3366481" y="2854796"/>
            <a:ext cx="1272349" cy="42467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100" dirty="0">
                <a:cs typeface="Arial"/>
              </a:rPr>
              <a:t>Entidades</a:t>
            </a:r>
            <a:endParaRPr lang="pt-BR" sz="1100" dirty="0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EB66ED17-4290-D1C8-B4CB-9BFC3ABDED20}"/>
              </a:ext>
            </a:extLst>
          </p:cNvPr>
          <p:cNvSpPr/>
          <p:nvPr/>
        </p:nvSpPr>
        <p:spPr>
          <a:xfrm>
            <a:off x="5270706" y="3710052"/>
            <a:ext cx="1576433" cy="444427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100" dirty="0">
                <a:cs typeface="Arial"/>
              </a:rPr>
              <a:t>Relacionamentos</a:t>
            </a:r>
            <a:endParaRPr lang="pt-BR" sz="1100" dirty="0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CD3F2857-3806-674D-B742-74BE27D4C38D}"/>
              </a:ext>
            </a:extLst>
          </p:cNvPr>
          <p:cNvSpPr/>
          <p:nvPr/>
        </p:nvSpPr>
        <p:spPr>
          <a:xfrm>
            <a:off x="7324578" y="4371613"/>
            <a:ext cx="1632450" cy="325913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800" dirty="0">
                <a:cs typeface="Arial"/>
              </a:rPr>
              <a:t>Estrutura</a:t>
            </a:r>
          </a:p>
        </p:txBody>
      </p:sp>
      <p:pic>
        <p:nvPicPr>
          <p:cNvPr id="11" name="Imagem 9" descr="Diagrama&#10;&#10;Descrição gerada automaticamente">
            <a:extLst>
              <a:ext uri="{FF2B5EF4-FFF2-40B4-BE49-F238E27FC236}">
                <a16:creationId xmlns:a16="http://schemas.microsoft.com/office/drawing/2014/main" id="{19016C6E-B121-BE62-EEEF-D134E4CFEE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0494" y="175469"/>
            <a:ext cx="1815860" cy="1568439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263C9BB1-57AB-8C1B-6D81-E110BF3FA435}"/>
              </a:ext>
            </a:extLst>
          </p:cNvPr>
          <p:cNvSpPr txBox="1"/>
          <p:nvPr/>
        </p:nvSpPr>
        <p:spPr>
          <a:xfrm>
            <a:off x="7825259" y="615089"/>
            <a:ext cx="17558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Diagrama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0E13332-C6C2-6630-4806-037DE8CD456C}"/>
              </a:ext>
            </a:extLst>
          </p:cNvPr>
          <p:cNvSpPr txBox="1"/>
          <p:nvPr/>
        </p:nvSpPr>
        <p:spPr>
          <a:xfrm>
            <a:off x="477982" y="2019475"/>
            <a:ext cx="22981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/>
              <a:t>Representações</a:t>
            </a:r>
          </a:p>
          <a:p>
            <a:r>
              <a:rPr lang="pt-BR" sz="1600" dirty="0"/>
              <a:t>Diretrizes</a:t>
            </a:r>
          </a:p>
          <a:p>
            <a:r>
              <a:rPr lang="pt-BR" sz="1600" dirty="0"/>
              <a:t>Componentes</a:t>
            </a:r>
          </a:p>
          <a:p>
            <a:r>
              <a:rPr lang="pt-BR" sz="1600" dirty="0"/>
              <a:t>nomenclaturas</a:t>
            </a:r>
          </a:p>
        </p:txBody>
      </p:sp>
    </p:spTree>
    <p:extLst>
      <p:ext uri="{BB962C8B-B14F-4D97-AF65-F5344CB8AC3E}">
        <p14:creationId xmlns:p14="http://schemas.microsoft.com/office/powerpoint/2010/main" val="2402551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rgbClr val="0070C0"/>
                </a:solidFill>
                <a:latin typeface="Century Gothic"/>
              </a:rPr>
              <a:t>Diagrama</a:t>
            </a:r>
            <a:r>
              <a:rPr lang="en-US" sz="4000" b="1" dirty="0">
                <a:solidFill>
                  <a:srgbClr val="0070C0"/>
                </a:solidFill>
                <a:latin typeface="Century Gothic"/>
              </a:rPr>
              <a:t> ER</a:t>
            </a: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6</a:t>
            </a:fld>
            <a:r>
              <a:rPr lang="en-US" dirty="0"/>
              <a:t>]</a:t>
            </a:r>
            <a:endParaRPr dirty="0"/>
          </a:p>
        </p:txBody>
      </p:sp>
      <p:sp>
        <p:nvSpPr>
          <p:cNvPr id="9" name="Google Shape;231;g116d3f5ae16_1_0">
            <a:extLst>
              <a:ext uri="{FF2B5EF4-FFF2-40B4-BE49-F238E27FC236}">
                <a16:creationId xmlns:a16="http://schemas.microsoft.com/office/drawing/2014/main" id="{E67857FE-B94E-06F7-7F57-6D42D8CCF554}"/>
              </a:ext>
            </a:extLst>
          </p:cNvPr>
          <p:cNvSpPr txBox="1"/>
          <p:nvPr/>
        </p:nvSpPr>
        <p:spPr>
          <a:xfrm>
            <a:off x="565525" y="1481050"/>
            <a:ext cx="5730900" cy="3116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>
              <a:lnSpc>
                <a:spcPct val="114999"/>
              </a:lnSpc>
              <a:spcBef>
                <a:spcPts val="1000"/>
              </a:spcBef>
            </a:pPr>
            <a:r>
              <a:rPr lang="en-US" sz="2400" b="1" dirty="0" err="1">
                <a:solidFill>
                  <a:srgbClr val="040A24"/>
                </a:solidFill>
                <a:latin typeface="Calibri"/>
                <a:cs typeface="Calibri"/>
              </a:rPr>
              <a:t>Diagramas</a:t>
            </a:r>
            <a:endParaRPr lang="en-US" sz="2400" b="1" dirty="0">
              <a:solidFill>
                <a:srgbClr val="040A24"/>
              </a:solidFill>
              <a:latin typeface="Calibri"/>
              <a:cs typeface="Calibri"/>
            </a:endParaRPr>
          </a:p>
          <a:p>
            <a:pPr marL="342900" indent="-342900" algn="just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Raras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modificações</a:t>
            </a:r>
            <a:endParaRPr lang="en-US" sz="2400" dirty="0">
              <a:solidFill>
                <a:srgbClr val="040A24"/>
              </a:solidFill>
              <a:latin typeface="Calibri"/>
              <a:cs typeface="Calibri"/>
            </a:endParaRPr>
          </a:p>
          <a:p>
            <a:pPr marL="342900" indent="-342900" algn="just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Facilidade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de manipular e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visualizar</a:t>
            </a:r>
            <a:endParaRPr lang="en-US" sz="2400" dirty="0">
              <a:solidFill>
                <a:srgbClr val="040A24"/>
              </a:solidFill>
              <a:latin typeface="Calibri"/>
              <a:cs typeface="Calibri"/>
            </a:endParaRPr>
          </a:p>
          <a:p>
            <a:pPr marL="342900" indent="-342900" algn="just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Esquema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ER do banco de dados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E5531DA-CD36-BC29-BFA7-12FF2360CBEE}"/>
              </a:ext>
            </a:extLst>
          </p:cNvPr>
          <p:cNvSpPr txBox="1"/>
          <p:nvPr/>
        </p:nvSpPr>
        <p:spPr>
          <a:xfrm>
            <a:off x="2674728" y="4750459"/>
            <a:ext cx="3185303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800" dirty="0"/>
              <a:t>Fonte: Livro de referência - </a:t>
            </a:r>
            <a:r>
              <a:rPr lang="pt-BR" sz="800" dirty="0" err="1"/>
              <a:t>Navathe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65F6BF30-6664-9F20-801D-11DD59851691}"/>
              </a:ext>
            </a:extLst>
          </p:cNvPr>
          <p:cNvSpPr/>
          <p:nvPr/>
        </p:nvSpPr>
        <p:spPr>
          <a:xfrm>
            <a:off x="6605677" y="1823409"/>
            <a:ext cx="2027206" cy="2458527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400" dirty="0">
                <a:latin typeface="Calibri"/>
                <a:cs typeface="Arial"/>
              </a:rPr>
              <a:t>Foco no esquema </a:t>
            </a:r>
            <a:endParaRPr lang="pt-BR" sz="2400">
              <a:latin typeface="Calibri"/>
              <a:cs typeface="Calibri"/>
            </a:endParaRPr>
          </a:p>
        </p:txBody>
      </p:sp>
      <p:sp>
        <p:nvSpPr>
          <p:cNvPr id="4" name="Seta: Dobrada 3">
            <a:extLst>
              <a:ext uri="{FF2B5EF4-FFF2-40B4-BE49-F238E27FC236}">
                <a16:creationId xmlns:a16="http://schemas.microsoft.com/office/drawing/2014/main" id="{676DC5B1-EF17-6A3E-0B84-5504F1C9C7E9}"/>
              </a:ext>
            </a:extLst>
          </p:cNvPr>
          <p:cNvSpPr/>
          <p:nvPr/>
        </p:nvSpPr>
        <p:spPr>
          <a:xfrm rot="10800000">
            <a:off x="7767984" y="4261595"/>
            <a:ext cx="810491" cy="381000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2ABA54C-40BA-8DB7-BF66-D8964B7C23B1}"/>
              </a:ext>
            </a:extLst>
          </p:cNvPr>
          <p:cNvSpPr txBox="1"/>
          <p:nvPr/>
        </p:nvSpPr>
        <p:spPr>
          <a:xfrm>
            <a:off x="6154270" y="4381069"/>
            <a:ext cx="17558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Não utiliza valores</a:t>
            </a:r>
          </a:p>
        </p:txBody>
      </p:sp>
    </p:spTree>
    <p:extLst>
      <p:ext uri="{BB962C8B-B14F-4D97-AF65-F5344CB8AC3E}">
        <p14:creationId xmlns:p14="http://schemas.microsoft.com/office/powerpoint/2010/main" val="3616406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116d3f5ae16_1_0"/>
          <p:cNvSpPr txBox="1"/>
          <p:nvPr/>
        </p:nvSpPr>
        <p:spPr>
          <a:xfrm>
            <a:off x="565525" y="1481050"/>
            <a:ext cx="8016900" cy="30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2900" indent="-342900" algn="just">
              <a:lnSpc>
                <a:spcPct val="115000"/>
              </a:lnSpc>
              <a:spcBef>
                <a:spcPts val="1000"/>
              </a:spcBef>
              <a:buChar char="•"/>
            </a:pPr>
            <a:r>
              <a:rPr lang="en-US" sz="2400" dirty="0" err="1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Componente</a:t>
            </a:r>
            <a:r>
              <a:rPr lang="en-US" sz="2400" dirty="0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básico</a:t>
            </a:r>
            <a:endParaRPr lang="pt-BR" dirty="0"/>
          </a:p>
          <a:p>
            <a:pPr marL="342900" indent="-342900" algn="just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 err="1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Existencia</a:t>
            </a:r>
            <a:r>
              <a:rPr lang="en-US" sz="2400" dirty="0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independente</a:t>
            </a:r>
            <a:r>
              <a:rPr lang="en-US" sz="2400" dirty="0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 </a:t>
            </a:r>
          </a:p>
          <a:p>
            <a:pPr marL="342900" indent="-342900" algn="just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 err="1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Atributos</a:t>
            </a:r>
            <a:endParaRPr lang="en-US" sz="2400" dirty="0">
              <a:solidFill>
                <a:srgbClr val="040A24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32" name="Google Shape;232;g116d3f5ae16_1_0"/>
          <p:cNvSpPr txBox="1"/>
          <p:nvPr/>
        </p:nvSpPr>
        <p:spPr>
          <a:xfrm>
            <a:off x="559322" y="62263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dirty="0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 que </a:t>
            </a:r>
            <a:r>
              <a:rPr lang="en-US" sz="4000" b="1" dirty="0" err="1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são</a:t>
            </a:r>
            <a:r>
              <a:rPr lang="en-US" sz="4000" b="1" dirty="0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as </a:t>
            </a:r>
            <a:r>
              <a:rPr lang="en-US" sz="4000" b="1" dirty="0" err="1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Entidades</a:t>
            </a:r>
            <a:r>
              <a:rPr lang="en-US" sz="4000" b="1" dirty="0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?</a:t>
            </a:r>
            <a:endParaRPr lang="en-US" sz="4000" b="1" i="0" u="none" strike="noStrike" cap="none" dirty="0">
              <a:solidFill>
                <a:srgbClr val="0070C0"/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7</a:t>
            </a:fld>
            <a:r>
              <a:rPr lang="en-US" dirty="0"/>
              <a:t>]</a:t>
            </a:r>
            <a:endParaRPr dirty="0"/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47798CC3-E296-E2B2-D4FB-F72A246FD751}"/>
              </a:ext>
            </a:extLst>
          </p:cNvPr>
          <p:cNvSpPr/>
          <p:nvPr/>
        </p:nvSpPr>
        <p:spPr>
          <a:xfrm>
            <a:off x="567186" y="4281937"/>
            <a:ext cx="2609490" cy="5715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800" dirty="0">
                <a:cs typeface="Arial"/>
              </a:rPr>
              <a:t>Entidades</a:t>
            </a:r>
            <a:endParaRPr lang="pt-BR" dirty="0"/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78AAA16E-B866-D681-C6B9-2C6C594A3042}"/>
              </a:ext>
            </a:extLst>
          </p:cNvPr>
          <p:cNvSpPr/>
          <p:nvPr/>
        </p:nvSpPr>
        <p:spPr>
          <a:xfrm>
            <a:off x="5947912" y="4281937"/>
            <a:ext cx="2609490" cy="571500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800" dirty="0">
                <a:cs typeface="Arial"/>
              </a:rPr>
              <a:t>Objetos</a:t>
            </a:r>
            <a:endParaRPr lang="pt-BR" dirty="0"/>
          </a:p>
        </p:txBody>
      </p:sp>
      <p:sp>
        <p:nvSpPr>
          <p:cNvPr id="4" name="Seta: da Esquerda para a Direita 3">
            <a:extLst>
              <a:ext uri="{FF2B5EF4-FFF2-40B4-BE49-F238E27FC236}">
                <a16:creationId xmlns:a16="http://schemas.microsoft.com/office/drawing/2014/main" id="{6677D345-27B1-8289-4E0A-D3683F01FA20}"/>
              </a:ext>
            </a:extLst>
          </p:cNvPr>
          <p:cNvSpPr/>
          <p:nvPr/>
        </p:nvSpPr>
        <p:spPr>
          <a:xfrm>
            <a:off x="3360074" y="4324292"/>
            <a:ext cx="2415396" cy="485235"/>
          </a:xfrm>
          <a:prstGeom prst="left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59FE394-A84E-9AC3-B9F4-FD75AAECC9BD}"/>
              </a:ext>
            </a:extLst>
          </p:cNvPr>
          <p:cNvSpPr txBox="1"/>
          <p:nvPr/>
        </p:nvSpPr>
        <p:spPr>
          <a:xfrm>
            <a:off x="7075265" y="2007455"/>
            <a:ext cx="1755869" cy="817245"/>
          </a:xfrm>
          <a:prstGeom prst="round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BR" dirty="0"/>
              <a:t>Berçário</a:t>
            </a:r>
          </a:p>
          <a:p>
            <a:r>
              <a:rPr lang="pt-BR" dirty="0"/>
              <a:t>Firma</a:t>
            </a:r>
          </a:p>
          <a:p>
            <a:r>
              <a:rPr lang="pt-BR" dirty="0"/>
              <a:t>Banco</a:t>
            </a:r>
          </a:p>
        </p:txBody>
      </p:sp>
      <p:sp>
        <p:nvSpPr>
          <p:cNvPr id="6" name="Seta: Dobrada 5">
            <a:extLst>
              <a:ext uri="{FF2B5EF4-FFF2-40B4-BE49-F238E27FC236}">
                <a16:creationId xmlns:a16="http://schemas.microsoft.com/office/drawing/2014/main" id="{A19E4029-E0F4-36BF-CF33-BD79F9ED43CD}"/>
              </a:ext>
            </a:extLst>
          </p:cNvPr>
          <p:cNvSpPr/>
          <p:nvPr/>
        </p:nvSpPr>
        <p:spPr>
          <a:xfrm rot="5400000">
            <a:off x="6781799" y="1195300"/>
            <a:ext cx="1052945" cy="571500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4D7FE9C-8731-8A31-331A-5A76049CD9D0}"/>
              </a:ext>
            </a:extLst>
          </p:cNvPr>
          <p:cNvSpPr txBox="1"/>
          <p:nvPr/>
        </p:nvSpPr>
        <p:spPr>
          <a:xfrm>
            <a:off x="3941073" y="4128048"/>
            <a:ext cx="12533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Equivalência</a:t>
            </a:r>
          </a:p>
        </p:txBody>
      </p:sp>
    </p:spTree>
    <p:extLst>
      <p:ext uri="{BB962C8B-B14F-4D97-AF65-F5344CB8AC3E}">
        <p14:creationId xmlns:p14="http://schemas.microsoft.com/office/powerpoint/2010/main" val="3016346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116d3f5ae16_1_0"/>
          <p:cNvSpPr txBox="1"/>
          <p:nvPr/>
        </p:nvSpPr>
        <p:spPr>
          <a:xfrm>
            <a:off x="565525" y="1481050"/>
            <a:ext cx="8016900" cy="30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2900" indent="-342900" algn="just">
              <a:lnSpc>
                <a:spcPct val="115000"/>
              </a:lnSpc>
              <a:spcBef>
                <a:spcPts val="1000"/>
              </a:spcBef>
              <a:buChar char="•"/>
            </a:pPr>
            <a:r>
              <a:rPr lang="en-US" sz="2400" dirty="0" err="1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Componente</a:t>
            </a:r>
            <a:r>
              <a:rPr lang="en-US" sz="2400" dirty="0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básico</a:t>
            </a:r>
            <a:endParaRPr lang="pt-BR" err="1"/>
          </a:p>
          <a:p>
            <a:pPr marL="342900" indent="-342900" algn="just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 err="1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Existencia</a:t>
            </a:r>
            <a:r>
              <a:rPr lang="en-US" sz="2400" dirty="0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independente</a:t>
            </a:r>
            <a:r>
              <a:rPr lang="en-US" sz="2400" dirty="0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 </a:t>
            </a:r>
          </a:p>
          <a:p>
            <a:pPr marL="342900" indent="-342900" algn="just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err="1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Atributos</a:t>
            </a:r>
          </a:p>
        </p:txBody>
      </p:sp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dirty="0" err="1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Entidades</a:t>
            </a:r>
            <a:endParaRPr lang="en-US" sz="4000" b="1" i="0" u="none" strike="noStrike" cap="none" dirty="0">
              <a:solidFill>
                <a:srgbClr val="0070C0"/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8</a:t>
            </a:fld>
            <a:r>
              <a:rPr lang="en-US" dirty="0"/>
              <a:t>]</a:t>
            </a:r>
            <a:endParaRPr dirty="0"/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47798CC3-E296-E2B2-D4FB-F72A246FD751}"/>
              </a:ext>
            </a:extLst>
          </p:cNvPr>
          <p:cNvSpPr/>
          <p:nvPr/>
        </p:nvSpPr>
        <p:spPr>
          <a:xfrm>
            <a:off x="567186" y="4281937"/>
            <a:ext cx="2609490" cy="5715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800" dirty="0">
                <a:cs typeface="Arial"/>
              </a:rPr>
              <a:t>Entidades</a:t>
            </a:r>
            <a:endParaRPr lang="pt-BR" dirty="0"/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78AAA16E-B866-D681-C6B9-2C6C594A3042}"/>
              </a:ext>
            </a:extLst>
          </p:cNvPr>
          <p:cNvSpPr/>
          <p:nvPr/>
        </p:nvSpPr>
        <p:spPr>
          <a:xfrm>
            <a:off x="5947912" y="4281937"/>
            <a:ext cx="2609490" cy="571500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800" dirty="0">
                <a:cs typeface="Arial"/>
              </a:rPr>
              <a:t>Objetos</a:t>
            </a:r>
            <a:endParaRPr lang="pt-BR" dirty="0"/>
          </a:p>
        </p:txBody>
      </p:sp>
      <p:sp>
        <p:nvSpPr>
          <p:cNvPr id="4" name="Seta: da Esquerda para a Direita 3">
            <a:extLst>
              <a:ext uri="{FF2B5EF4-FFF2-40B4-BE49-F238E27FC236}">
                <a16:creationId xmlns:a16="http://schemas.microsoft.com/office/drawing/2014/main" id="{6677D345-27B1-8289-4E0A-D3683F01FA20}"/>
              </a:ext>
            </a:extLst>
          </p:cNvPr>
          <p:cNvSpPr/>
          <p:nvPr/>
        </p:nvSpPr>
        <p:spPr>
          <a:xfrm>
            <a:off x="3360074" y="4324292"/>
            <a:ext cx="2415396" cy="485235"/>
          </a:xfrm>
          <a:prstGeom prst="left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E71E6DD-34BC-EB59-A52E-50BB8F833B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3909" y="1473641"/>
            <a:ext cx="2934109" cy="2314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513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dirty="0" err="1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Entidades</a:t>
            </a:r>
            <a:endParaRPr lang="en-US" sz="4000" b="1" i="0" u="none" strike="noStrike" cap="none" dirty="0">
              <a:solidFill>
                <a:srgbClr val="0070C0"/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9</a:t>
            </a:fld>
            <a:r>
              <a:rPr lang="en-US" dirty="0"/>
              <a:t>]</a:t>
            </a:r>
            <a:endParaRPr dirty="0"/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47798CC3-E296-E2B2-D4FB-F72A246FD751}"/>
              </a:ext>
            </a:extLst>
          </p:cNvPr>
          <p:cNvSpPr/>
          <p:nvPr/>
        </p:nvSpPr>
        <p:spPr>
          <a:xfrm>
            <a:off x="567186" y="4281937"/>
            <a:ext cx="2609490" cy="5715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800" dirty="0">
                <a:cs typeface="Arial"/>
              </a:rPr>
              <a:t>Entidades</a:t>
            </a:r>
            <a:endParaRPr lang="pt-BR" dirty="0"/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78AAA16E-B866-D681-C6B9-2C6C594A3042}"/>
              </a:ext>
            </a:extLst>
          </p:cNvPr>
          <p:cNvSpPr/>
          <p:nvPr/>
        </p:nvSpPr>
        <p:spPr>
          <a:xfrm>
            <a:off x="5947912" y="4281937"/>
            <a:ext cx="2609490" cy="571500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800" dirty="0">
                <a:cs typeface="Arial"/>
              </a:rPr>
              <a:t>Objetos</a:t>
            </a:r>
            <a:endParaRPr lang="pt-BR" dirty="0"/>
          </a:p>
        </p:txBody>
      </p:sp>
      <p:sp>
        <p:nvSpPr>
          <p:cNvPr id="4" name="Seta: da Esquerda para a Direita 3">
            <a:extLst>
              <a:ext uri="{FF2B5EF4-FFF2-40B4-BE49-F238E27FC236}">
                <a16:creationId xmlns:a16="http://schemas.microsoft.com/office/drawing/2014/main" id="{6677D345-27B1-8289-4E0A-D3683F01FA20}"/>
              </a:ext>
            </a:extLst>
          </p:cNvPr>
          <p:cNvSpPr/>
          <p:nvPr/>
        </p:nvSpPr>
        <p:spPr>
          <a:xfrm>
            <a:off x="3360074" y="4324292"/>
            <a:ext cx="2415396" cy="485235"/>
          </a:xfrm>
          <a:prstGeom prst="left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F8665AA-E5D7-840C-257F-68456E6DA2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4366" y="1415922"/>
            <a:ext cx="2934109" cy="2314898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F86C395B-AE79-67D1-1D13-304320D9B7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525" y="1756498"/>
            <a:ext cx="4918960" cy="1630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1065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282C"/>
        </a:solid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2" descr="Diagrama&#10;&#10;Descrição gerada automaticamente">
            <a:extLst>
              <a:ext uri="{FF2B5EF4-FFF2-40B4-BE49-F238E27FC236}">
                <a16:creationId xmlns:a16="http://schemas.microsoft.com/office/drawing/2014/main" id="{31A62E88-14C9-A8FC-B89C-614AEA0D21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9220" y="3406894"/>
            <a:ext cx="2753983" cy="1543051"/>
          </a:xfrm>
          <a:prstGeom prst="rect">
            <a:avLst/>
          </a:prstGeom>
        </p:spPr>
      </p:pic>
      <p:sp>
        <p:nvSpPr>
          <p:cNvPr id="196" name="Google Shape;196;p5"/>
          <p:cNvSpPr txBox="1"/>
          <p:nvPr/>
        </p:nvSpPr>
        <p:spPr>
          <a:xfrm>
            <a:off x="632324" y="1388482"/>
            <a:ext cx="7165372" cy="16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5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Century Gothic"/>
              </a:rPr>
              <a:t>Atributo</a:t>
            </a:r>
            <a:endParaRPr lang="en-US" sz="5400" b="1" dirty="0">
              <a:solidFill>
                <a:schemeClr val="accent1">
                  <a:lumMod val="20000"/>
                  <a:lumOff val="80000"/>
                </a:schemeClr>
              </a:solidFill>
              <a:latin typeface="Century Gothic"/>
            </a:endParaRPr>
          </a:p>
          <a:p>
            <a:pPr>
              <a:lnSpc>
                <a:spcPct val="114999"/>
              </a:lnSpc>
            </a:pPr>
            <a:endParaRPr lang="pt-BR" dirty="0" err="1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98" name="Google Shape;198;p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>
                <a:solidFill>
                  <a:srgbClr val="EA4E60"/>
                </a:solidFill>
              </a:rPr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10</a:t>
            </a:fld>
            <a:r>
              <a:rPr lang="en-US" dirty="0">
                <a:solidFill>
                  <a:srgbClr val="EA4E60"/>
                </a:solidFill>
              </a:rPr>
              <a:t>]</a:t>
            </a:r>
            <a:endParaRPr dirty="0">
              <a:solidFill>
                <a:srgbClr val="EA4E60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AEDE9A1-7AF8-DC00-A52F-C2807694AD95}"/>
              </a:ext>
            </a:extLst>
          </p:cNvPr>
          <p:cNvSpPr txBox="1"/>
          <p:nvPr/>
        </p:nvSpPr>
        <p:spPr>
          <a:xfrm>
            <a:off x="5928504" y="3917471"/>
            <a:ext cx="3055907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 b="1" dirty="0">
                <a:solidFill>
                  <a:srgbClr val="FFFFFF"/>
                </a:solidFill>
                <a:latin typeface="Century Gothic"/>
              </a:rPr>
              <a:t>ER Model</a:t>
            </a:r>
          </a:p>
        </p:txBody>
      </p:sp>
    </p:spTree>
    <p:extLst>
      <p:ext uri="{BB962C8B-B14F-4D97-AF65-F5344CB8AC3E}">
        <p14:creationId xmlns:p14="http://schemas.microsoft.com/office/powerpoint/2010/main" val="10341206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116d3f5ae16_1_0"/>
          <p:cNvSpPr txBox="1"/>
          <p:nvPr/>
        </p:nvSpPr>
        <p:spPr>
          <a:xfrm>
            <a:off x="565525" y="1481050"/>
            <a:ext cx="4221278" cy="30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2900" indent="-342900" algn="just">
              <a:lnSpc>
                <a:spcPct val="115000"/>
              </a:lnSpc>
              <a:spcBef>
                <a:spcPts val="1000"/>
              </a:spcBef>
              <a:buChar char="•"/>
            </a:pPr>
            <a:r>
              <a:rPr lang="en-US" sz="2400" dirty="0" err="1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Características</a:t>
            </a:r>
            <a:r>
              <a:rPr lang="en-US" sz="2400" dirty="0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/</a:t>
            </a:r>
            <a:r>
              <a:rPr lang="en-US" sz="2400" dirty="0" err="1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Descrição</a:t>
            </a:r>
            <a:r>
              <a:rPr lang="en-US" sz="2400" dirty="0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 das </a:t>
            </a:r>
            <a:r>
              <a:rPr lang="en-US" sz="2400" dirty="0" err="1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entidade</a:t>
            </a:r>
            <a:endParaRPr lang="en-US" sz="2400" dirty="0">
              <a:solidFill>
                <a:srgbClr val="040A24"/>
              </a:solidFill>
              <a:latin typeface="Calibri"/>
              <a:ea typeface="Calibri"/>
              <a:cs typeface="Calibri"/>
            </a:endParaRPr>
          </a:p>
          <a:p>
            <a:pPr marL="342900" indent="-342900" algn="just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 err="1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Atributos</a:t>
            </a:r>
            <a:r>
              <a:rPr lang="en-US" sz="2400" dirty="0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relacionados</a:t>
            </a:r>
            <a:r>
              <a:rPr lang="en-US" sz="2400" dirty="0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 as </a:t>
            </a:r>
            <a:r>
              <a:rPr lang="en-US" sz="2400" dirty="0" err="1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intâncias</a:t>
            </a:r>
            <a:endParaRPr lang="en-US" sz="2400" dirty="0">
              <a:solidFill>
                <a:srgbClr val="040A24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dirty="0" err="1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Atributos</a:t>
            </a:r>
            <a:endParaRPr lang="en-US" sz="4000" b="1" i="0" u="none" strike="noStrike" cap="none" dirty="0">
              <a:solidFill>
                <a:srgbClr val="0070C0"/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11</a:t>
            </a:fld>
            <a:r>
              <a:rPr lang="en-US" dirty="0"/>
              <a:t>]</a:t>
            </a:r>
            <a:endParaRPr dirty="0"/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47798CC3-E296-E2B2-D4FB-F72A246FD751}"/>
              </a:ext>
            </a:extLst>
          </p:cNvPr>
          <p:cNvSpPr/>
          <p:nvPr/>
        </p:nvSpPr>
        <p:spPr>
          <a:xfrm>
            <a:off x="5149969" y="1208777"/>
            <a:ext cx="3137857" cy="5715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800" dirty="0">
                <a:cs typeface="Arial"/>
              </a:rPr>
              <a:t>Atômicos(simples) x Composto(variação)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57B68A49-465F-E1C0-2318-7AC795C3A6DC}"/>
              </a:ext>
            </a:extLst>
          </p:cNvPr>
          <p:cNvSpPr/>
          <p:nvPr/>
        </p:nvSpPr>
        <p:spPr>
          <a:xfrm>
            <a:off x="5149969" y="1909673"/>
            <a:ext cx="3137857" cy="5715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800" dirty="0">
                <a:cs typeface="Arial"/>
              </a:rPr>
              <a:t>Atributos multivalorados</a:t>
            </a:r>
            <a:endParaRPr lang="pt-BR" dirty="0"/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DBBBE533-2BB2-8B02-E695-A890BBA8DD8A}"/>
              </a:ext>
            </a:extLst>
          </p:cNvPr>
          <p:cNvSpPr/>
          <p:nvPr/>
        </p:nvSpPr>
        <p:spPr>
          <a:xfrm>
            <a:off x="5149969" y="2610569"/>
            <a:ext cx="3137857" cy="5715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800" dirty="0">
                <a:cs typeface="Arial"/>
              </a:rPr>
              <a:t>Armazenados e derivados</a:t>
            </a:r>
            <a:endParaRPr lang="pt-BR" dirty="0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6AC56B42-3E89-A4CC-0C0B-57C0B3846DFC}"/>
              </a:ext>
            </a:extLst>
          </p:cNvPr>
          <p:cNvSpPr/>
          <p:nvPr/>
        </p:nvSpPr>
        <p:spPr>
          <a:xfrm>
            <a:off x="5149969" y="3311465"/>
            <a:ext cx="3137857" cy="5715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800" dirty="0">
                <a:cs typeface="Arial"/>
              </a:rPr>
              <a:t>Atributos Nulos</a:t>
            </a:r>
            <a:endParaRPr lang="pt-BR" dirty="0"/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4D59639E-427E-9CAE-A88F-4392199DFCC8}"/>
              </a:ext>
            </a:extLst>
          </p:cNvPr>
          <p:cNvSpPr/>
          <p:nvPr/>
        </p:nvSpPr>
        <p:spPr>
          <a:xfrm>
            <a:off x="5149969" y="3990795"/>
            <a:ext cx="3137857" cy="5715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800" dirty="0">
                <a:cs typeface="Arial"/>
              </a:rPr>
              <a:t>Atributos Complexos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875619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>
            <a:extLst>
              <a:ext uri="{FF2B5EF4-FFF2-40B4-BE49-F238E27FC236}">
                <a16:creationId xmlns:a16="http://schemas.microsoft.com/office/drawing/2014/main" id="{34B59F1B-7EA6-99C4-2503-B45FE7159B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0516" y="921844"/>
            <a:ext cx="2934109" cy="2314898"/>
          </a:xfrm>
          <a:prstGeom prst="rect">
            <a:avLst/>
          </a:prstGeom>
        </p:spPr>
      </p:pic>
      <p:sp>
        <p:nvSpPr>
          <p:cNvPr id="6" name="Seta: Curva para Baixo 5">
            <a:extLst>
              <a:ext uri="{FF2B5EF4-FFF2-40B4-BE49-F238E27FC236}">
                <a16:creationId xmlns:a16="http://schemas.microsoft.com/office/drawing/2014/main" id="{92CD0E73-57DF-FF57-A0ED-3A2DDB312F0F}"/>
              </a:ext>
            </a:extLst>
          </p:cNvPr>
          <p:cNvSpPr/>
          <p:nvPr/>
        </p:nvSpPr>
        <p:spPr>
          <a:xfrm rot="-3600000">
            <a:off x="2554520" y="2785514"/>
            <a:ext cx="2706537" cy="927339"/>
          </a:xfrm>
          <a:prstGeom prst="curvedDown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dirty="0" err="1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Atributos</a:t>
            </a:r>
            <a:endParaRPr lang="en-US" sz="4000" b="1" i="0" u="none" strike="noStrike" cap="none" dirty="0">
              <a:solidFill>
                <a:srgbClr val="0070C0"/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12</a:t>
            </a:fld>
            <a:r>
              <a:rPr lang="en-US" dirty="0"/>
              <a:t>]</a:t>
            </a:r>
            <a:endParaRPr dirty="0"/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47798CC3-E296-E2B2-D4FB-F72A246FD751}"/>
              </a:ext>
            </a:extLst>
          </p:cNvPr>
          <p:cNvSpPr/>
          <p:nvPr/>
        </p:nvSpPr>
        <p:spPr>
          <a:xfrm>
            <a:off x="1613139" y="4281937"/>
            <a:ext cx="2609490" cy="5715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800" dirty="0">
                <a:cs typeface="Arial"/>
              </a:rPr>
              <a:t>Atômicos</a:t>
            </a:r>
          </a:p>
        </p:txBody>
      </p:sp>
      <p:sp>
        <p:nvSpPr>
          <p:cNvPr id="5" name="Sinal de Multiplicação 4">
            <a:extLst>
              <a:ext uri="{FF2B5EF4-FFF2-40B4-BE49-F238E27FC236}">
                <a16:creationId xmlns:a16="http://schemas.microsoft.com/office/drawing/2014/main" id="{190205DD-DFF5-E283-B333-95463FAF1B4E}"/>
              </a:ext>
            </a:extLst>
          </p:cNvPr>
          <p:cNvSpPr/>
          <p:nvPr/>
        </p:nvSpPr>
        <p:spPr>
          <a:xfrm>
            <a:off x="4459857" y="4281936"/>
            <a:ext cx="409755" cy="668547"/>
          </a:xfrm>
          <a:prstGeom prst="mathMultipl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Seta: Curva para Baixo 6">
            <a:extLst>
              <a:ext uri="{FF2B5EF4-FFF2-40B4-BE49-F238E27FC236}">
                <a16:creationId xmlns:a16="http://schemas.microsoft.com/office/drawing/2014/main" id="{B2C5553D-861B-9B42-8E40-7573997E4BCD}"/>
              </a:ext>
            </a:extLst>
          </p:cNvPr>
          <p:cNvSpPr/>
          <p:nvPr/>
        </p:nvSpPr>
        <p:spPr>
          <a:xfrm rot="15660000" flipV="1">
            <a:off x="5555537" y="2869201"/>
            <a:ext cx="2879065" cy="765594"/>
          </a:xfrm>
          <a:prstGeom prst="curvedDown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78AAA16E-B866-D681-C6B9-2C6C594A3042}"/>
              </a:ext>
            </a:extLst>
          </p:cNvPr>
          <p:cNvSpPr/>
          <p:nvPr/>
        </p:nvSpPr>
        <p:spPr>
          <a:xfrm>
            <a:off x="5085271" y="4281937"/>
            <a:ext cx="2609490" cy="571500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800" dirty="0">
                <a:cs typeface="Arial"/>
              </a:rPr>
              <a:t>Compostos</a:t>
            </a:r>
            <a:endParaRPr lang="pt-BR" dirty="0"/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ADCAFDF5-1604-9BA0-C5E8-D1333A9E491A}"/>
              </a:ext>
            </a:extLst>
          </p:cNvPr>
          <p:cNvSpPr/>
          <p:nvPr/>
        </p:nvSpPr>
        <p:spPr>
          <a:xfrm>
            <a:off x="976942" y="1963586"/>
            <a:ext cx="2609489" cy="46367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>
                <a:cs typeface="Arial"/>
              </a:rPr>
              <a:t>Concatenação (para recuperar nome)</a:t>
            </a:r>
            <a:endParaRPr lang="pt-BR" dirty="0"/>
          </a:p>
        </p:txBody>
      </p:sp>
      <p:sp>
        <p:nvSpPr>
          <p:cNvPr id="14" name="Seta: Dobrada para Cima 13">
            <a:extLst>
              <a:ext uri="{FF2B5EF4-FFF2-40B4-BE49-F238E27FC236}">
                <a16:creationId xmlns:a16="http://schemas.microsoft.com/office/drawing/2014/main" id="{6FB368EA-868C-3648-26F6-B42920D3DDDE}"/>
              </a:ext>
            </a:extLst>
          </p:cNvPr>
          <p:cNvSpPr/>
          <p:nvPr/>
        </p:nvSpPr>
        <p:spPr>
          <a:xfrm rot="-5400000" flipV="1">
            <a:off x="3173636" y="445660"/>
            <a:ext cx="431321" cy="2490877"/>
          </a:xfrm>
          <a:prstGeom prst="bentUp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Seta: Dobrada 3">
            <a:extLst>
              <a:ext uri="{FF2B5EF4-FFF2-40B4-BE49-F238E27FC236}">
                <a16:creationId xmlns:a16="http://schemas.microsoft.com/office/drawing/2014/main" id="{5B06967D-E281-EEF5-D6AC-AC3F932E064B}"/>
              </a:ext>
            </a:extLst>
          </p:cNvPr>
          <p:cNvSpPr/>
          <p:nvPr/>
        </p:nvSpPr>
        <p:spPr>
          <a:xfrm flipH="1">
            <a:off x="2470973" y="4033928"/>
            <a:ext cx="241035" cy="248008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087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DE62127E-C669-9EC7-9D81-61B216A1F668}"/>
              </a:ext>
            </a:extLst>
          </p:cNvPr>
          <p:cNvSpPr txBox="1"/>
          <p:nvPr/>
        </p:nvSpPr>
        <p:spPr>
          <a:xfrm>
            <a:off x="7721720" y="3607059"/>
            <a:ext cx="153109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Estrutura, possui mais de um elemento</a:t>
            </a:r>
          </a:p>
        </p:txBody>
      </p:sp>
      <p:sp>
        <p:nvSpPr>
          <p:cNvPr id="19" name="Seta: Dobrada 18">
            <a:extLst>
              <a:ext uri="{FF2B5EF4-FFF2-40B4-BE49-F238E27FC236}">
                <a16:creationId xmlns:a16="http://schemas.microsoft.com/office/drawing/2014/main" id="{1A93EC2F-838A-DFFF-B900-137B45B6216A}"/>
              </a:ext>
            </a:extLst>
          </p:cNvPr>
          <p:cNvSpPr/>
          <p:nvPr/>
        </p:nvSpPr>
        <p:spPr>
          <a:xfrm rot="5400000" flipH="1">
            <a:off x="7725207" y="4433263"/>
            <a:ext cx="241035" cy="248008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087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4FC5AA40-C834-B911-88EE-8C30352B5C0D}"/>
              </a:ext>
            </a:extLst>
          </p:cNvPr>
          <p:cNvSpPr txBox="1"/>
          <p:nvPr/>
        </p:nvSpPr>
        <p:spPr>
          <a:xfrm>
            <a:off x="996077" y="3894173"/>
            <a:ext cx="15310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Simples, único </a:t>
            </a:r>
          </a:p>
        </p:txBody>
      </p:sp>
    </p:spTree>
    <p:extLst>
      <p:ext uri="{BB962C8B-B14F-4D97-AF65-F5344CB8AC3E}">
        <p14:creationId xmlns:p14="http://schemas.microsoft.com/office/powerpoint/2010/main" val="2705678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8" grpId="0"/>
      <p:bldP spid="19" grpId="0" animBg="1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39884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dirty="0" err="1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Atributo</a:t>
            </a:r>
            <a:r>
              <a:rPr lang="en-US" sz="4000" b="1" dirty="0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Composto</a:t>
            </a:r>
            <a:br>
              <a:rPr lang="en-US" sz="4000" b="1" dirty="0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US" sz="1800" b="1" dirty="0" err="1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subdivisão</a:t>
            </a:r>
            <a:r>
              <a:rPr lang="en-US" sz="1800" b="1" dirty="0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</a:t>
            </a:r>
            <a:r>
              <a:rPr lang="en-US" sz="1800" b="1" dirty="0" err="1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estrutura</a:t>
            </a:r>
            <a:endParaRPr lang="en-US" sz="4000" b="1" i="0" u="none" strike="noStrike" cap="none" dirty="0">
              <a:solidFill>
                <a:srgbClr val="0070C0"/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13</a:t>
            </a:fld>
            <a:r>
              <a:rPr lang="en-US" dirty="0"/>
              <a:t>]</a:t>
            </a:r>
            <a:endParaRPr dirty="0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3F9DAE71-4E46-4ABB-B1FF-E095E1CB6160}"/>
              </a:ext>
            </a:extLst>
          </p:cNvPr>
          <p:cNvSpPr/>
          <p:nvPr/>
        </p:nvSpPr>
        <p:spPr>
          <a:xfrm>
            <a:off x="631886" y="2513520"/>
            <a:ext cx="2167386" cy="169293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Av. João Manoel dos Santos Ribas, 313 - Nova Rússia, Ponta Grossa - PR, 84051-410</a:t>
            </a:r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B1D812D-735D-A06D-ED7A-0AFEF02C52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5626" y="1341580"/>
            <a:ext cx="5745508" cy="2433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9645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dirty="0" err="1">
                <a:solidFill>
                  <a:schemeClr val="accent1">
                    <a:lumMod val="75000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Atributo</a:t>
            </a: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4000" b="1" dirty="0" err="1">
                <a:solidFill>
                  <a:schemeClr val="accent1">
                    <a:lumMod val="75000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Multivalorados</a:t>
            </a:r>
            <a:endParaRPr lang="en-US" sz="4000" b="1" i="0" u="none" strike="noStrike" cap="none" dirty="0" err="1">
              <a:solidFill>
                <a:schemeClr val="accent1">
                  <a:lumMod val="75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14</a:t>
            </a:fld>
            <a:r>
              <a:rPr lang="en-US" dirty="0"/>
              <a:t>]</a:t>
            </a:r>
            <a:endParaRPr dirty="0"/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515C49B1-D6C7-D5B4-BE53-5AF727242EF5}"/>
              </a:ext>
            </a:extLst>
          </p:cNvPr>
          <p:cNvGrpSpPr/>
          <p:nvPr/>
        </p:nvGrpSpPr>
        <p:grpSpPr>
          <a:xfrm>
            <a:off x="1095556" y="2330208"/>
            <a:ext cx="7041310" cy="1434142"/>
            <a:chOff x="621103" y="2707614"/>
            <a:chExt cx="7041310" cy="1434142"/>
          </a:xfrm>
        </p:grpSpPr>
        <p:sp>
          <p:nvSpPr>
            <p:cNvPr id="7" name="Retângulo: Cantos Arredondados 6">
              <a:extLst>
                <a:ext uri="{FF2B5EF4-FFF2-40B4-BE49-F238E27FC236}">
                  <a16:creationId xmlns:a16="http://schemas.microsoft.com/office/drawing/2014/main" id="{3F9DAE71-4E46-4ABB-B1FF-E095E1CB6160}"/>
                </a:ext>
              </a:extLst>
            </p:cNvPr>
            <p:cNvSpPr/>
            <p:nvPr/>
          </p:nvSpPr>
          <p:spPr>
            <a:xfrm>
              <a:off x="621103" y="2707614"/>
              <a:ext cx="7041310" cy="1434142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pt-BR" sz="2000" dirty="0">
                  <a:cs typeface="Arial"/>
                </a:rPr>
                <a:t>Atributos</a:t>
              </a:r>
            </a:p>
            <a:p>
              <a:pPr algn="ctr"/>
              <a:endParaRPr lang="pt-BR">
                <a:cs typeface="Arial"/>
              </a:endParaRPr>
            </a:p>
            <a:p>
              <a:pPr algn="ctr"/>
              <a:endParaRPr lang="pt-BR">
                <a:cs typeface="Arial"/>
              </a:endParaRPr>
            </a:p>
            <a:p>
              <a:pPr algn="ctr"/>
              <a:endParaRPr lang="pt-BR">
                <a:cs typeface="Arial"/>
              </a:endParaRPr>
            </a:p>
          </p:txBody>
        </p:sp>
        <p:sp>
          <p:nvSpPr>
            <p:cNvPr id="2" name="Retângulo: Cantos Arredondados 1">
              <a:extLst>
                <a:ext uri="{FF2B5EF4-FFF2-40B4-BE49-F238E27FC236}">
                  <a16:creationId xmlns:a16="http://schemas.microsoft.com/office/drawing/2014/main" id="{55AE962B-DA1E-7220-1BA1-04EF60B74348}"/>
                </a:ext>
              </a:extLst>
            </p:cNvPr>
            <p:cNvSpPr/>
            <p:nvPr/>
          </p:nvSpPr>
          <p:spPr>
            <a:xfrm>
              <a:off x="1160252" y="3376163"/>
              <a:ext cx="2609490" cy="571500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algn="ctr"/>
              <a:r>
                <a:rPr lang="pt-BR" sz="1800" dirty="0">
                  <a:cs typeface="Arial"/>
                </a:rPr>
                <a:t>Atômicos/Compostos</a:t>
              </a:r>
            </a:p>
          </p:txBody>
        </p:sp>
        <p:sp>
          <p:nvSpPr>
            <p:cNvPr id="3" name="Retângulo: Cantos Arredondados 2">
              <a:extLst>
                <a:ext uri="{FF2B5EF4-FFF2-40B4-BE49-F238E27FC236}">
                  <a16:creationId xmlns:a16="http://schemas.microsoft.com/office/drawing/2014/main" id="{78D026B8-7F6C-2C4F-E740-269C5977F627}"/>
                </a:ext>
              </a:extLst>
            </p:cNvPr>
            <p:cNvSpPr/>
            <p:nvPr/>
          </p:nvSpPr>
          <p:spPr>
            <a:xfrm>
              <a:off x="4384375" y="3376163"/>
              <a:ext cx="3008461" cy="57150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algn="ctr"/>
              <a:r>
                <a:rPr lang="pt-BR" sz="1800" dirty="0">
                  <a:cs typeface="Arial"/>
                </a:rPr>
                <a:t>Simples/Multivalorados</a:t>
              </a:r>
              <a:endParaRPr lang="pt-BR" dirty="0"/>
            </a:p>
          </p:txBody>
        </p:sp>
      </p:grpSp>
      <p:sp>
        <p:nvSpPr>
          <p:cNvPr id="5" name="Balão de Fala: Retângulo com Cantos Arredondados 4">
            <a:extLst>
              <a:ext uri="{FF2B5EF4-FFF2-40B4-BE49-F238E27FC236}">
                <a16:creationId xmlns:a16="http://schemas.microsoft.com/office/drawing/2014/main" id="{87C72B7D-C123-9249-A5B8-9540463DB979}"/>
              </a:ext>
            </a:extLst>
          </p:cNvPr>
          <p:cNvSpPr/>
          <p:nvPr/>
        </p:nvSpPr>
        <p:spPr>
          <a:xfrm>
            <a:off x="6864470" y="2664397"/>
            <a:ext cx="1725282" cy="442104"/>
          </a:xfrm>
          <a:prstGeom prst="wedgeRoundRectCallout">
            <a:avLst/>
          </a:prstGeom>
          <a:ln>
            <a:solidFill>
              <a:srgbClr val="EA4E6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>
                <a:cs typeface="Arial"/>
              </a:rPr>
              <a:t>Valor</a:t>
            </a:r>
            <a:endParaRPr lang="pt-BR" dirty="0"/>
          </a:p>
        </p:txBody>
      </p:sp>
      <p:sp>
        <p:nvSpPr>
          <p:cNvPr id="6" name="Balão de Fala: Retângulo com Cantos Arredondados 5">
            <a:extLst>
              <a:ext uri="{FF2B5EF4-FFF2-40B4-BE49-F238E27FC236}">
                <a16:creationId xmlns:a16="http://schemas.microsoft.com/office/drawing/2014/main" id="{8321F23E-C095-9DF7-5A78-CC2F158F2A5A}"/>
              </a:ext>
            </a:extLst>
          </p:cNvPr>
          <p:cNvSpPr/>
          <p:nvPr/>
        </p:nvSpPr>
        <p:spPr>
          <a:xfrm>
            <a:off x="1009290" y="3440774"/>
            <a:ext cx="1725282" cy="442104"/>
          </a:xfrm>
          <a:prstGeom prst="wedgeRoundRectCallou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Estrutura</a:t>
            </a:r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13BE8CD-6803-5AD3-2D84-38D27B68BCE4}"/>
              </a:ext>
            </a:extLst>
          </p:cNvPr>
          <p:cNvSpPr txBox="1"/>
          <p:nvPr/>
        </p:nvSpPr>
        <p:spPr>
          <a:xfrm>
            <a:off x="569343" y="4435056"/>
            <a:ext cx="4856671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000" dirty="0"/>
              <a:t>Entidade – possui 1 ou mais valores</a:t>
            </a:r>
          </a:p>
        </p:txBody>
      </p:sp>
    </p:spTree>
    <p:extLst>
      <p:ext uri="{BB962C8B-B14F-4D97-AF65-F5344CB8AC3E}">
        <p14:creationId xmlns:p14="http://schemas.microsoft.com/office/powerpoint/2010/main" val="33599030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3F9DAE71-4E46-4ABB-B1FF-E095E1CB6160}"/>
              </a:ext>
            </a:extLst>
          </p:cNvPr>
          <p:cNvSpPr/>
          <p:nvPr/>
        </p:nvSpPr>
        <p:spPr>
          <a:xfrm>
            <a:off x="397895" y="1742535"/>
            <a:ext cx="3827970" cy="290063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000">
                <a:cs typeface="Arial"/>
              </a:rPr>
              <a:t>Atributos</a:t>
            </a:r>
          </a:p>
          <a:p>
            <a:pPr algn="ctr"/>
            <a:endParaRPr lang="pt-BR" sz="2000">
              <a:cs typeface="Arial"/>
            </a:endParaRPr>
          </a:p>
          <a:p>
            <a:pPr algn="ctr"/>
            <a:endParaRPr lang="pt-BR" sz="2000">
              <a:cs typeface="Arial"/>
            </a:endParaRPr>
          </a:p>
          <a:p>
            <a:pPr algn="ctr"/>
            <a:endParaRPr lang="pt-BR">
              <a:cs typeface="Arial"/>
            </a:endParaRPr>
          </a:p>
          <a:p>
            <a:pPr algn="ctr"/>
            <a:endParaRPr lang="pt-BR">
              <a:cs typeface="Arial"/>
            </a:endParaRPr>
          </a:p>
          <a:p>
            <a:pPr algn="ctr"/>
            <a:endParaRPr lang="pt-BR">
              <a:cs typeface="Arial"/>
            </a:endParaRPr>
          </a:p>
        </p:txBody>
      </p:sp>
      <p:sp>
        <p:nvSpPr>
          <p:cNvPr id="2" name="Seta: Dobrada 1">
            <a:extLst>
              <a:ext uri="{FF2B5EF4-FFF2-40B4-BE49-F238E27FC236}">
                <a16:creationId xmlns:a16="http://schemas.microsoft.com/office/drawing/2014/main" id="{1378766E-BFCF-C26A-1821-157233D7F266}"/>
              </a:ext>
            </a:extLst>
          </p:cNvPr>
          <p:cNvSpPr/>
          <p:nvPr/>
        </p:nvSpPr>
        <p:spPr>
          <a:xfrm>
            <a:off x="2998381" y="2172501"/>
            <a:ext cx="270328" cy="897700"/>
          </a:xfrm>
          <a:prstGeom prst="bentArrow">
            <a:avLst>
              <a:gd name="adj1" fmla="val 25000"/>
              <a:gd name="adj2" fmla="val 22534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dirty="0" err="1">
                <a:solidFill>
                  <a:schemeClr val="accent1">
                    <a:lumMod val="75000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Atributo</a:t>
            </a: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4000" b="1" dirty="0" err="1">
                <a:solidFill>
                  <a:schemeClr val="accent1">
                    <a:lumMod val="75000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Multivalorados</a:t>
            </a:r>
            <a:endParaRPr lang="en-US" sz="4000" b="1" i="0" u="none" strike="noStrike" cap="none" dirty="0" err="1">
              <a:solidFill>
                <a:schemeClr val="accent1">
                  <a:lumMod val="75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15</a:t>
            </a:fld>
            <a:r>
              <a:rPr lang="en-US" dirty="0"/>
              <a:t>]</a:t>
            </a:r>
            <a:endParaRPr dirty="0"/>
          </a:p>
        </p:txBody>
      </p: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8833B460-96B6-69F0-3401-2D451B194908}"/>
              </a:ext>
            </a:extLst>
          </p:cNvPr>
          <p:cNvGrpSpPr/>
          <p:nvPr/>
        </p:nvGrpSpPr>
        <p:grpSpPr>
          <a:xfrm>
            <a:off x="4826479" y="2286991"/>
            <a:ext cx="3730924" cy="905860"/>
            <a:chOff x="4858828" y="2664397"/>
            <a:chExt cx="3730924" cy="905860"/>
          </a:xfrm>
          <a:solidFill>
            <a:srgbClr val="0070C0"/>
          </a:solidFill>
        </p:grpSpPr>
        <p:sp>
          <p:nvSpPr>
            <p:cNvPr id="3" name="Retângulo: Cantos Arredondados 2">
              <a:extLst>
                <a:ext uri="{FF2B5EF4-FFF2-40B4-BE49-F238E27FC236}">
                  <a16:creationId xmlns:a16="http://schemas.microsoft.com/office/drawing/2014/main" id="{78D026B8-7F6C-2C4F-E740-269C5977F627}"/>
                </a:ext>
              </a:extLst>
            </p:cNvPr>
            <p:cNvSpPr/>
            <p:nvPr/>
          </p:nvSpPr>
          <p:spPr>
            <a:xfrm>
              <a:off x="4858828" y="2998757"/>
              <a:ext cx="3008461" cy="571500"/>
            </a:xfrm>
            <a:prstGeom prst="roundRect">
              <a:avLst/>
            </a:prstGeom>
            <a:grpFill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algn="ctr"/>
              <a:r>
                <a:rPr lang="pt-BR" sz="1800" dirty="0">
                  <a:cs typeface="Arial"/>
                </a:rPr>
                <a:t>Simples/Multivalorados</a:t>
              </a:r>
              <a:endParaRPr lang="pt-BR" dirty="0"/>
            </a:p>
          </p:txBody>
        </p:sp>
        <p:sp>
          <p:nvSpPr>
            <p:cNvPr id="5" name="Balão de Fala: Retângulo com Cantos Arredondados 4">
              <a:extLst>
                <a:ext uri="{FF2B5EF4-FFF2-40B4-BE49-F238E27FC236}">
                  <a16:creationId xmlns:a16="http://schemas.microsoft.com/office/drawing/2014/main" id="{87C72B7D-C123-9249-A5B8-9540463DB979}"/>
                </a:ext>
              </a:extLst>
            </p:cNvPr>
            <p:cNvSpPr/>
            <p:nvPr/>
          </p:nvSpPr>
          <p:spPr>
            <a:xfrm>
              <a:off x="6864470" y="2664397"/>
              <a:ext cx="1725282" cy="442104"/>
            </a:xfrm>
            <a:prstGeom prst="wedgeRoundRectCallout">
              <a:avLst/>
            </a:prstGeom>
            <a:grpFill/>
            <a:ln>
              <a:solidFill>
                <a:srgbClr val="EA4E60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pt-BR" dirty="0">
                  <a:cs typeface="Arial"/>
                </a:rPr>
                <a:t>Valor</a:t>
              </a:r>
              <a:endParaRPr lang="pt-BR" dirty="0"/>
            </a:p>
          </p:txBody>
        </p:sp>
      </p:grp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DB4EC42D-2577-8F90-427A-3EADDB06F6B5}"/>
              </a:ext>
            </a:extLst>
          </p:cNvPr>
          <p:cNvSpPr/>
          <p:nvPr/>
        </p:nvSpPr>
        <p:spPr>
          <a:xfrm>
            <a:off x="847546" y="2944840"/>
            <a:ext cx="1110650" cy="67933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000" dirty="0">
                <a:cs typeface="Arial"/>
              </a:rPr>
              <a:t>Idade</a:t>
            </a:r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9D620F43-422D-FA37-471B-EF567ABEC018}"/>
              </a:ext>
            </a:extLst>
          </p:cNvPr>
          <p:cNvSpPr/>
          <p:nvPr/>
        </p:nvSpPr>
        <p:spPr>
          <a:xfrm>
            <a:off x="2572829" y="2944840"/>
            <a:ext cx="1121433" cy="67933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000" dirty="0">
                <a:cs typeface="Arial"/>
              </a:rPr>
              <a:t>Cores</a:t>
            </a:r>
            <a:endParaRPr lang="pt-BR" dirty="0"/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FEF1AE45-280F-9D38-D857-1C983EBE0A68}"/>
              </a:ext>
            </a:extLst>
          </p:cNvPr>
          <p:cNvSpPr/>
          <p:nvPr/>
        </p:nvSpPr>
        <p:spPr>
          <a:xfrm>
            <a:off x="847546" y="3764349"/>
            <a:ext cx="2846715" cy="67933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000" dirty="0">
                <a:cs typeface="Arial"/>
              </a:rPr>
              <a:t>Grau acadêmico</a:t>
            </a:r>
          </a:p>
        </p:txBody>
      </p: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303C61A3-81DB-2B67-CB69-25F8B0302E0E}"/>
              </a:ext>
            </a:extLst>
          </p:cNvPr>
          <p:cNvGrpSpPr/>
          <p:nvPr/>
        </p:nvGrpSpPr>
        <p:grpSpPr>
          <a:xfrm>
            <a:off x="6217574" y="3796701"/>
            <a:ext cx="1555450" cy="951601"/>
            <a:chOff x="6357753" y="4033927"/>
            <a:chExt cx="1555450" cy="951601"/>
          </a:xfrm>
        </p:grpSpPr>
        <p:sp>
          <p:nvSpPr>
            <p:cNvPr id="11" name="Colchete Esquerdo 10">
              <a:extLst>
                <a:ext uri="{FF2B5EF4-FFF2-40B4-BE49-F238E27FC236}">
                  <a16:creationId xmlns:a16="http://schemas.microsoft.com/office/drawing/2014/main" id="{36ADE9A2-D682-1605-EDA8-0387E8EFF67C}"/>
                </a:ext>
              </a:extLst>
            </p:cNvPr>
            <p:cNvSpPr/>
            <p:nvPr/>
          </p:nvSpPr>
          <p:spPr>
            <a:xfrm>
              <a:off x="6357753" y="4033927"/>
              <a:ext cx="237226" cy="916556"/>
            </a:xfrm>
            <a:prstGeom prst="leftBracket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" name="Colchete Direito 11">
              <a:extLst>
                <a:ext uri="{FF2B5EF4-FFF2-40B4-BE49-F238E27FC236}">
                  <a16:creationId xmlns:a16="http://schemas.microsoft.com/office/drawing/2014/main" id="{69368926-AA42-D3E6-A255-A95ADEAD1EC6}"/>
                </a:ext>
              </a:extLst>
            </p:cNvPr>
            <p:cNvSpPr/>
            <p:nvPr/>
          </p:nvSpPr>
          <p:spPr>
            <a:xfrm>
              <a:off x="7729892" y="4036623"/>
              <a:ext cx="183311" cy="948905"/>
            </a:xfrm>
            <a:prstGeom prst="rightBracket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EC490D7C-2297-B3DE-E0E4-769493060E1A}"/>
                </a:ext>
              </a:extLst>
            </p:cNvPr>
            <p:cNvSpPr txBox="1"/>
            <p:nvPr/>
          </p:nvSpPr>
          <p:spPr>
            <a:xfrm>
              <a:off x="6698265" y="4351795"/>
              <a:ext cx="1082615" cy="31856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pt-BR" dirty="0"/>
                <a:t>Intervalo</a:t>
              </a:r>
            </a:p>
          </p:txBody>
        </p:sp>
      </p:grpSp>
      <p:sp>
        <p:nvSpPr>
          <p:cNvPr id="4" name="CaixaDeTexto 3">
            <a:extLst>
              <a:ext uri="{FF2B5EF4-FFF2-40B4-BE49-F238E27FC236}">
                <a16:creationId xmlns:a16="http://schemas.microsoft.com/office/drawing/2014/main" id="{6613740F-A609-1A3C-400A-0C484020C110}"/>
              </a:ext>
            </a:extLst>
          </p:cNvPr>
          <p:cNvSpPr txBox="1"/>
          <p:nvPr/>
        </p:nvSpPr>
        <p:spPr>
          <a:xfrm>
            <a:off x="3241964" y="2042908"/>
            <a:ext cx="1077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dirty="0"/>
              <a:t>Possui mais de um valor interno</a:t>
            </a:r>
          </a:p>
        </p:txBody>
      </p:sp>
      <p:cxnSp>
        <p:nvCxnSpPr>
          <p:cNvPr id="16" name="Conector: Angulado 15">
            <a:extLst>
              <a:ext uri="{FF2B5EF4-FFF2-40B4-BE49-F238E27FC236}">
                <a16:creationId xmlns:a16="http://schemas.microsoft.com/office/drawing/2014/main" id="{79B20734-6368-A7B7-058F-16004824BD80}"/>
              </a:ext>
            </a:extLst>
          </p:cNvPr>
          <p:cNvCxnSpPr/>
          <p:nvPr/>
        </p:nvCxnSpPr>
        <p:spPr>
          <a:xfrm>
            <a:off x="3798362" y="4095391"/>
            <a:ext cx="943599" cy="159280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Conector: Angulado 16">
            <a:extLst>
              <a:ext uri="{FF2B5EF4-FFF2-40B4-BE49-F238E27FC236}">
                <a16:creationId xmlns:a16="http://schemas.microsoft.com/office/drawing/2014/main" id="{2C42D5DB-10A6-7C22-06CD-C870F0CCD537}"/>
              </a:ext>
            </a:extLst>
          </p:cNvPr>
          <p:cNvCxnSpPr>
            <a:cxnSpLocks/>
          </p:cNvCxnSpPr>
          <p:nvPr/>
        </p:nvCxnSpPr>
        <p:spPr>
          <a:xfrm>
            <a:off x="1138289" y="4413951"/>
            <a:ext cx="704366" cy="412525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E137F111-F585-6641-F2E2-E4C50651FD79}"/>
              </a:ext>
            </a:extLst>
          </p:cNvPr>
          <p:cNvSpPr txBox="1"/>
          <p:nvPr/>
        </p:nvSpPr>
        <p:spPr>
          <a:xfrm>
            <a:off x="4695614" y="4084251"/>
            <a:ext cx="107797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dirty="0"/>
              <a:t>Se composto</a:t>
            </a:r>
          </a:p>
          <a:p>
            <a:r>
              <a:rPr lang="pt-BR" sz="900" dirty="0"/>
              <a:t>Todas as formações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49A06FC1-1381-9605-22DB-5CFD5F9BF353}"/>
              </a:ext>
            </a:extLst>
          </p:cNvPr>
          <p:cNvSpPr txBox="1"/>
          <p:nvPr/>
        </p:nvSpPr>
        <p:spPr>
          <a:xfrm>
            <a:off x="1874050" y="4652809"/>
            <a:ext cx="1077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dirty="0"/>
              <a:t>Se simples</a:t>
            </a:r>
          </a:p>
          <a:p>
            <a:r>
              <a:rPr lang="pt-BR" sz="900" dirty="0"/>
              <a:t>Última formação</a:t>
            </a:r>
          </a:p>
        </p:txBody>
      </p:sp>
    </p:spTree>
    <p:extLst>
      <p:ext uri="{BB962C8B-B14F-4D97-AF65-F5344CB8AC3E}">
        <p14:creationId xmlns:p14="http://schemas.microsoft.com/office/powerpoint/2010/main" val="2761695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20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3" descr="Uma imagem contendo Texto&#10;&#10;Descrição gerada automaticamente">
            <a:extLst>
              <a:ext uri="{FF2B5EF4-FFF2-40B4-BE49-F238E27FC236}">
                <a16:creationId xmlns:a16="http://schemas.microsoft.com/office/drawing/2014/main" id="{DD03A62B-CA9A-BC0B-CF1A-4BFEA72279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658928" y="2141911"/>
            <a:ext cx="2344229" cy="3113330"/>
          </a:xfrm>
          <a:prstGeom prst="rect">
            <a:avLst/>
          </a:prstGeom>
        </p:spPr>
      </p:pic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dirty="0" err="1">
                <a:solidFill>
                  <a:schemeClr val="accent1">
                    <a:lumMod val="75000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Atributo</a:t>
            </a: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Stored/Derivados</a:t>
            </a:r>
            <a:endParaRPr lang="en-US" sz="4000" b="1" i="0" u="none" strike="noStrike" cap="none" dirty="0" err="1">
              <a:solidFill>
                <a:schemeClr val="accent1">
                  <a:lumMod val="75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16</a:t>
            </a:fld>
            <a:r>
              <a:rPr lang="en-US" dirty="0"/>
              <a:t>]</a:t>
            </a:r>
            <a:endParaRPr dirty="0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3F9DAE71-4E46-4ABB-B1FF-E095E1CB6160}"/>
              </a:ext>
            </a:extLst>
          </p:cNvPr>
          <p:cNvSpPr/>
          <p:nvPr/>
        </p:nvSpPr>
        <p:spPr>
          <a:xfrm>
            <a:off x="588755" y="3322246"/>
            <a:ext cx="3827970" cy="158510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000" dirty="0">
                <a:cs typeface="Arial"/>
              </a:rPr>
              <a:t>Atributos</a:t>
            </a:r>
          </a:p>
          <a:p>
            <a:pPr algn="ctr"/>
            <a:endParaRPr lang="pt-BR" sz="2000">
              <a:cs typeface="Arial"/>
            </a:endParaRPr>
          </a:p>
          <a:p>
            <a:pPr algn="ctr"/>
            <a:endParaRPr lang="pt-BR">
              <a:cs typeface="Arial"/>
            </a:endParaRPr>
          </a:p>
          <a:p>
            <a:pPr algn="ctr"/>
            <a:endParaRPr lang="pt-BR">
              <a:cs typeface="Arial"/>
            </a:endParaRPr>
          </a:p>
          <a:p>
            <a:pPr algn="ctr"/>
            <a:endParaRPr lang="pt-BR">
              <a:cs typeface="Arial"/>
            </a:endParaRPr>
          </a:p>
        </p:txBody>
      </p: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8833B460-96B6-69F0-3401-2D451B194908}"/>
              </a:ext>
            </a:extLst>
          </p:cNvPr>
          <p:cNvGrpSpPr/>
          <p:nvPr/>
        </p:nvGrpSpPr>
        <p:grpSpPr>
          <a:xfrm>
            <a:off x="5257801" y="1510613"/>
            <a:ext cx="3428999" cy="948992"/>
            <a:chOff x="5160753" y="2664397"/>
            <a:chExt cx="3428999" cy="948992"/>
          </a:xfrm>
          <a:solidFill>
            <a:schemeClr val="accent1"/>
          </a:solidFill>
        </p:grpSpPr>
        <p:sp>
          <p:nvSpPr>
            <p:cNvPr id="3" name="Retângulo: Cantos Arredondados 2">
              <a:extLst>
                <a:ext uri="{FF2B5EF4-FFF2-40B4-BE49-F238E27FC236}">
                  <a16:creationId xmlns:a16="http://schemas.microsoft.com/office/drawing/2014/main" id="{78D026B8-7F6C-2C4F-E740-269C5977F627}"/>
                </a:ext>
              </a:extLst>
            </p:cNvPr>
            <p:cNvSpPr/>
            <p:nvPr/>
          </p:nvSpPr>
          <p:spPr>
            <a:xfrm>
              <a:off x="5160753" y="3041889"/>
              <a:ext cx="3008461" cy="571500"/>
            </a:xfrm>
            <a:prstGeom prst="roundRect">
              <a:avLst/>
            </a:prstGeom>
            <a:grpFill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algn="ctr"/>
              <a:r>
                <a:rPr lang="pt-BR" sz="1800" dirty="0">
                  <a:cs typeface="Arial"/>
                </a:rPr>
                <a:t>Armazenados</a:t>
              </a:r>
              <a:endParaRPr lang="pt-BR" dirty="0"/>
            </a:p>
          </p:txBody>
        </p:sp>
        <p:sp>
          <p:nvSpPr>
            <p:cNvPr id="5" name="Balão de Fala: Retângulo com Cantos Arredondados 4">
              <a:extLst>
                <a:ext uri="{FF2B5EF4-FFF2-40B4-BE49-F238E27FC236}">
                  <a16:creationId xmlns:a16="http://schemas.microsoft.com/office/drawing/2014/main" id="{87C72B7D-C123-9249-A5B8-9540463DB979}"/>
                </a:ext>
              </a:extLst>
            </p:cNvPr>
            <p:cNvSpPr/>
            <p:nvPr/>
          </p:nvSpPr>
          <p:spPr>
            <a:xfrm>
              <a:off x="6864470" y="2664397"/>
              <a:ext cx="1725282" cy="442104"/>
            </a:xfrm>
            <a:prstGeom prst="wedgeRoundRectCallout">
              <a:avLst/>
            </a:prstGeom>
            <a:grpFill/>
            <a:ln>
              <a:solidFill>
                <a:srgbClr val="EA4E60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pt-BR" dirty="0">
                  <a:cs typeface="Arial"/>
                </a:rPr>
                <a:t>Valor</a:t>
              </a:r>
              <a:endParaRPr lang="pt-BR" dirty="0"/>
            </a:p>
          </p:txBody>
        </p:sp>
      </p:grp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FEF1AE45-280F-9D38-D857-1C983EBE0A68}"/>
              </a:ext>
            </a:extLst>
          </p:cNvPr>
          <p:cNvSpPr/>
          <p:nvPr/>
        </p:nvSpPr>
        <p:spPr>
          <a:xfrm>
            <a:off x="1084773" y="3990792"/>
            <a:ext cx="2846715" cy="67933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000" dirty="0">
                <a:cs typeface="Arial"/>
              </a:rPr>
              <a:t>Derivados</a:t>
            </a:r>
            <a:endParaRPr lang="pt-BR" dirty="0"/>
          </a:p>
        </p:txBody>
      </p:sp>
      <p:pic>
        <p:nvPicPr>
          <p:cNvPr id="6" name="Imagem 8" descr="Uma imagem contendo Ícone&#10;&#10;Descrição gerada automaticamente">
            <a:extLst>
              <a:ext uri="{FF2B5EF4-FFF2-40B4-BE49-F238E27FC236}">
                <a16:creationId xmlns:a16="http://schemas.microsoft.com/office/drawing/2014/main" id="{A8F58D72-56BA-45A1-0AF4-DEB9E78E60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343" y="2847298"/>
            <a:ext cx="1686465" cy="949984"/>
          </a:xfrm>
          <a:prstGeom prst="rect">
            <a:avLst/>
          </a:prstGeom>
        </p:spPr>
      </p:pic>
      <p:cxnSp>
        <p:nvCxnSpPr>
          <p:cNvPr id="4" name="Conector: Angulado 3">
            <a:extLst>
              <a:ext uri="{FF2B5EF4-FFF2-40B4-BE49-F238E27FC236}">
                <a16:creationId xmlns:a16="http://schemas.microsoft.com/office/drawing/2014/main" id="{14475BC9-FFA8-2607-3154-31C3D81028A7}"/>
              </a:ext>
            </a:extLst>
          </p:cNvPr>
          <p:cNvCxnSpPr>
            <a:cxnSpLocks/>
          </p:cNvCxnSpPr>
          <p:nvPr/>
        </p:nvCxnSpPr>
        <p:spPr>
          <a:xfrm flipV="1">
            <a:off x="1676400" y="2984275"/>
            <a:ext cx="1311865" cy="33797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B3155824-4289-2456-3D67-A2CDC42AAA90}"/>
              </a:ext>
            </a:extLst>
          </p:cNvPr>
          <p:cNvSpPr txBox="1"/>
          <p:nvPr/>
        </p:nvSpPr>
        <p:spPr>
          <a:xfrm>
            <a:off x="3019660" y="2810608"/>
            <a:ext cx="1077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dirty="0"/>
              <a:t>Recuperados por operação</a:t>
            </a:r>
          </a:p>
        </p:txBody>
      </p:sp>
    </p:spTree>
    <p:extLst>
      <p:ext uri="{BB962C8B-B14F-4D97-AF65-F5344CB8AC3E}">
        <p14:creationId xmlns:p14="http://schemas.microsoft.com/office/powerpoint/2010/main" val="752480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3" descr="Uma imagem contendo Texto&#10;&#10;Descrição gerada automaticamente">
            <a:extLst>
              <a:ext uri="{FF2B5EF4-FFF2-40B4-BE49-F238E27FC236}">
                <a16:creationId xmlns:a16="http://schemas.microsoft.com/office/drawing/2014/main" id="{DD03A62B-CA9A-BC0B-CF1A-4BFEA72279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300000">
            <a:off x="5610405" y="1058218"/>
            <a:ext cx="1265928" cy="1679189"/>
          </a:xfrm>
          <a:prstGeom prst="rect">
            <a:avLst/>
          </a:prstGeom>
        </p:spPr>
      </p:pic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dirty="0" err="1">
                <a:solidFill>
                  <a:schemeClr val="accent1">
                    <a:lumMod val="75000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Atributo</a:t>
            </a: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Stored/Derivados</a:t>
            </a:r>
            <a:endParaRPr lang="en-US" sz="4000" b="1" i="0" u="none" strike="noStrike" cap="none" dirty="0" err="1">
              <a:solidFill>
                <a:schemeClr val="accent1">
                  <a:lumMod val="75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17</a:t>
            </a:fld>
            <a:r>
              <a:rPr lang="en-US" dirty="0"/>
              <a:t>]</a:t>
            </a:r>
            <a:endParaRPr dirty="0"/>
          </a:p>
        </p:txBody>
      </p: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8833B460-96B6-69F0-3401-2D451B194908}"/>
              </a:ext>
            </a:extLst>
          </p:cNvPr>
          <p:cNvGrpSpPr/>
          <p:nvPr/>
        </p:nvGrpSpPr>
        <p:grpSpPr>
          <a:xfrm>
            <a:off x="5397980" y="1995849"/>
            <a:ext cx="3159424" cy="948992"/>
            <a:chOff x="5160753" y="2664397"/>
            <a:chExt cx="3428999" cy="948992"/>
          </a:xfrm>
          <a:solidFill>
            <a:srgbClr val="0070C0"/>
          </a:solidFill>
        </p:grpSpPr>
        <p:sp>
          <p:nvSpPr>
            <p:cNvPr id="3" name="Retângulo: Cantos Arredondados 2">
              <a:extLst>
                <a:ext uri="{FF2B5EF4-FFF2-40B4-BE49-F238E27FC236}">
                  <a16:creationId xmlns:a16="http://schemas.microsoft.com/office/drawing/2014/main" id="{78D026B8-7F6C-2C4F-E740-269C5977F627}"/>
                </a:ext>
              </a:extLst>
            </p:cNvPr>
            <p:cNvSpPr/>
            <p:nvPr/>
          </p:nvSpPr>
          <p:spPr>
            <a:xfrm>
              <a:off x="5160753" y="3041889"/>
              <a:ext cx="3008461" cy="571500"/>
            </a:xfrm>
            <a:prstGeom prst="roundRect">
              <a:avLst/>
            </a:prstGeom>
            <a:grpFill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algn="ctr"/>
              <a:r>
                <a:rPr lang="pt-BR" sz="1800" dirty="0">
                  <a:cs typeface="Arial"/>
                </a:rPr>
                <a:t>Armazenados</a:t>
              </a:r>
              <a:endParaRPr lang="pt-BR" dirty="0"/>
            </a:p>
          </p:txBody>
        </p:sp>
        <p:sp>
          <p:nvSpPr>
            <p:cNvPr id="5" name="Balão de Fala: Retângulo com Cantos Arredondados 4">
              <a:extLst>
                <a:ext uri="{FF2B5EF4-FFF2-40B4-BE49-F238E27FC236}">
                  <a16:creationId xmlns:a16="http://schemas.microsoft.com/office/drawing/2014/main" id="{87C72B7D-C123-9249-A5B8-9540463DB979}"/>
                </a:ext>
              </a:extLst>
            </p:cNvPr>
            <p:cNvSpPr/>
            <p:nvPr/>
          </p:nvSpPr>
          <p:spPr>
            <a:xfrm>
              <a:off x="6864470" y="2664397"/>
              <a:ext cx="1725282" cy="442104"/>
            </a:xfrm>
            <a:prstGeom prst="wedgeRoundRectCallout">
              <a:avLst/>
            </a:prstGeom>
            <a:grpFill/>
            <a:ln>
              <a:solidFill>
                <a:srgbClr val="EA4E60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pt-BR" dirty="0">
                  <a:cs typeface="Arial"/>
                </a:rPr>
                <a:t>Valor</a:t>
              </a:r>
              <a:endParaRPr lang="pt-BR" dirty="0"/>
            </a:p>
          </p:txBody>
        </p:sp>
      </p:grp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3F9DAE71-4E46-4ABB-B1FF-E095E1CB6160}"/>
              </a:ext>
            </a:extLst>
          </p:cNvPr>
          <p:cNvSpPr/>
          <p:nvPr/>
        </p:nvSpPr>
        <p:spPr>
          <a:xfrm>
            <a:off x="5431909" y="3634366"/>
            <a:ext cx="2780441" cy="1219071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000" dirty="0">
                <a:cs typeface="Arial"/>
              </a:rPr>
              <a:t>Atributos</a:t>
            </a:r>
          </a:p>
          <a:p>
            <a:pPr algn="ctr"/>
            <a:endParaRPr lang="pt-BR" sz="2000">
              <a:cs typeface="Arial"/>
            </a:endParaRPr>
          </a:p>
          <a:p>
            <a:pPr algn="ctr"/>
            <a:endParaRPr lang="pt-BR">
              <a:cs typeface="Arial"/>
            </a:endParaRPr>
          </a:p>
          <a:p>
            <a:pPr algn="ctr"/>
            <a:endParaRPr lang="pt-BR">
              <a:cs typeface="Arial"/>
            </a:endParaRPr>
          </a:p>
          <a:p>
            <a:pPr algn="ctr"/>
            <a:endParaRPr lang="pt-BR">
              <a:cs typeface="Arial"/>
            </a:endParaRP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FEF1AE45-280F-9D38-D857-1C983EBE0A68}"/>
              </a:ext>
            </a:extLst>
          </p:cNvPr>
          <p:cNvSpPr/>
          <p:nvPr/>
        </p:nvSpPr>
        <p:spPr>
          <a:xfrm>
            <a:off x="5974433" y="4184321"/>
            <a:ext cx="1910140" cy="46746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000" dirty="0">
                <a:cs typeface="Arial"/>
              </a:rPr>
              <a:t>Derivados</a:t>
            </a:r>
            <a:endParaRPr lang="pt-BR" dirty="0"/>
          </a:p>
        </p:txBody>
      </p:sp>
      <p:pic>
        <p:nvPicPr>
          <p:cNvPr id="6" name="Imagem 8" descr="Uma imagem contendo Ícone&#10;&#10;Descrição gerada automaticamente">
            <a:extLst>
              <a:ext uri="{FF2B5EF4-FFF2-40B4-BE49-F238E27FC236}">
                <a16:creationId xmlns:a16="http://schemas.microsoft.com/office/drawing/2014/main" id="{A8F58D72-56BA-45A1-0AF4-DEB9E78E60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2627" y="3127657"/>
            <a:ext cx="1314843" cy="807519"/>
          </a:xfrm>
          <a:prstGeom prst="rect">
            <a:avLst/>
          </a:prstGeom>
        </p:spPr>
      </p:pic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8D4A5791-1871-3264-CDC4-2F2B129F008A}"/>
              </a:ext>
            </a:extLst>
          </p:cNvPr>
          <p:cNvSpPr/>
          <p:nvPr/>
        </p:nvSpPr>
        <p:spPr>
          <a:xfrm>
            <a:off x="825980" y="3936878"/>
            <a:ext cx="2782018" cy="65776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600" dirty="0">
                <a:cs typeface="Arial"/>
              </a:rPr>
              <a:t>Data de nascimento</a:t>
            </a:r>
          </a:p>
        </p:txBody>
      </p:sp>
      <p:pic>
        <p:nvPicPr>
          <p:cNvPr id="11" name="Gráfico 11" descr="Um bolo com velas e frutas">
            <a:extLst>
              <a:ext uri="{FF2B5EF4-FFF2-40B4-BE49-F238E27FC236}">
                <a16:creationId xmlns:a16="http://schemas.microsoft.com/office/drawing/2014/main" id="{3E75EABB-433D-DA9D-CA29-43C3B0BF40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73160" y="3693184"/>
            <a:ext cx="1240049" cy="1240049"/>
          </a:xfrm>
          <a:prstGeom prst="rect">
            <a:avLst/>
          </a:prstGeom>
        </p:spPr>
      </p:pic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C9A8071C-B922-80FE-64E0-31CA03E4E52A}"/>
              </a:ext>
            </a:extLst>
          </p:cNvPr>
          <p:cNvSpPr/>
          <p:nvPr/>
        </p:nvSpPr>
        <p:spPr>
          <a:xfrm>
            <a:off x="825980" y="2567434"/>
            <a:ext cx="2782018" cy="65776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600" dirty="0">
                <a:cs typeface="Arial"/>
              </a:rPr>
              <a:t>Idade</a:t>
            </a:r>
          </a:p>
        </p:txBody>
      </p:sp>
      <p:sp>
        <p:nvSpPr>
          <p:cNvPr id="15" name="Seta: Divisa 14">
            <a:extLst>
              <a:ext uri="{FF2B5EF4-FFF2-40B4-BE49-F238E27FC236}">
                <a16:creationId xmlns:a16="http://schemas.microsoft.com/office/drawing/2014/main" id="{46842447-61DF-A3A0-6F6F-AF46357FCA5F}"/>
              </a:ext>
            </a:extLst>
          </p:cNvPr>
          <p:cNvSpPr/>
          <p:nvPr/>
        </p:nvSpPr>
        <p:spPr>
          <a:xfrm rot="16200000">
            <a:off x="1970898" y="3334949"/>
            <a:ext cx="485235" cy="485235"/>
          </a:xfrm>
          <a:prstGeom prst="chevron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E6B74027-A688-B611-7F3C-F043B53E2712}"/>
              </a:ext>
            </a:extLst>
          </p:cNvPr>
          <p:cNvSpPr txBox="1"/>
          <p:nvPr/>
        </p:nvSpPr>
        <p:spPr>
          <a:xfrm>
            <a:off x="1917146" y="2924142"/>
            <a:ext cx="10779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dirty="0"/>
              <a:t>derivado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7FF23BED-2D3C-4328-E393-E3577BB74B91}"/>
              </a:ext>
            </a:extLst>
          </p:cNvPr>
          <p:cNvSpPr txBox="1"/>
          <p:nvPr/>
        </p:nvSpPr>
        <p:spPr>
          <a:xfrm>
            <a:off x="1828962" y="4348442"/>
            <a:ext cx="10779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dirty="0"/>
              <a:t>armazenado</a:t>
            </a:r>
          </a:p>
        </p:txBody>
      </p:sp>
    </p:spTree>
    <p:extLst>
      <p:ext uri="{BB962C8B-B14F-4D97-AF65-F5344CB8AC3E}">
        <p14:creationId xmlns:p14="http://schemas.microsoft.com/office/powerpoint/2010/main" val="2757963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dirty="0" err="1">
                <a:solidFill>
                  <a:schemeClr val="accent1">
                    <a:lumMod val="75000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Atributo</a:t>
            </a: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4000" b="1" dirty="0" err="1">
                <a:solidFill>
                  <a:schemeClr val="accent1">
                    <a:lumMod val="75000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Nulos</a:t>
            </a: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!= </a:t>
            </a:r>
            <a:r>
              <a:rPr lang="en-US" sz="4000" b="1" dirty="0" err="1">
                <a:solidFill>
                  <a:schemeClr val="accent1">
                    <a:lumMod val="75000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Vazio</a:t>
            </a:r>
            <a:endParaRPr lang="en-US" sz="4000" b="1" i="0" u="none" strike="noStrike" cap="none" dirty="0">
              <a:solidFill>
                <a:schemeClr val="accent1">
                  <a:lumMod val="75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18</a:t>
            </a:fld>
            <a:r>
              <a:rPr lang="en-US" dirty="0"/>
              <a:t>]</a:t>
            </a:r>
            <a:endParaRPr dirty="0"/>
          </a:p>
        </p:txBody>
      </p:sp>
      <p:pic>
        <p:nvPicPr>
          <p:cNvPr id="1026" name="Picture 2" descr="Diferença entre empty, null e undefined">
            <a:extLst>
              <a:ext uri="{FF2B5EF4-FFF2-40B4-BE49-F238E27FC236}">
                <a16:creationId xmlns:a16="http://schemas.microsoft.com/office/drawing/2014/main" id="{38FB71FD-959E-2236-FBFF-A23F8670F9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18" b="34483"/>
          <a:stretch/>
        </p:blipFill>
        <p:spPr bwMode="auto">
          <a:xfrm>
            <a:off x="234303" y="1635409"/>
            <a:ext cx="4994013" cy="1073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8F98730-B354-5D92-86E7-E229BA7B253B}"/>
              </a:ext>
            </a:extLst>
          </p:cNvPr>
          <p:cNvSpPr txBox="1"/>
          <p:nvPr/>
        </p:nvSpPr>
        <p:spPr>
          <a:xfrm>
            <a:off x="979819" y="2664623"/>
            <a:ext cx="13471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0 ou </a:t>
            </a:r>
            <a:br>
              <a:rPr lang="pt-BR" dirty="0"/>
            </a:br>
            <a:r>
              <a:rPr lang="pt-BR" sz="3600" dirty="0"/>
              <a:t>“”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D829857-99B6-7852-E5E3-A600A76BE055}"/>
              </a:ext>
            </a:extLst>
          </p:cNvPr>
          <p:cNvSpPr txBox="1"/>
          <p:nvPr/>
        </p:nvSpPr>
        <p:spPr>
          <a:xfrm>
            <a:off x="2500243" y="2708799"/>
            <a:ext cx="13471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/>
              <a:t>null</a:t>
            </a:r>
            <a:endParaRPr lang="pt-BR" sz="360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6644320-6575-6B93-9991-1F991FAFFFF0}"/>
              </a:ext>
            </a:extLst>
          </p:cNvPr>
          <p:cNvSpPr txBox="1"/>
          <p:nvPr/>
        </p:nvSpPr>
        <p:spPr>
          <a:xfrm>
            <a:off x="3713017" y="2709034"/>
            <a:ext cx="13471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/>
              <a:t>undefined</a:t>
            </a:r>
            <a:endParaRPr lang="pt-BR" sz="360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5819F94-85ED-F608-FC90-27F5BD9CE9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566" y="1244369"/>
            <a:ext cx="2665643" cy="3702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1477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dirty="0" err="1">
                <a:solidFill>
                  <a:schemeClr val="accent1">
                    <a:lumMod val="75000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Atributo</a:t>
            </a: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4000" b="1" dirty="0" err="1">
                <a:solidFill>
                  <a:schemeClr val="accent1">
                    <a:lumMod val="75000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Nulos</a:t>
            </a:r>
            <a:endParaRPr lang="en-US" sz="4000" b="1" i="0" u="none" strike="noStrike" cap="none" dirty="0" err="1">
              <a:solidFill>
                <a:schemeClr val="accent1">
                  <a:lumMod val="75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19</a:t>
            </a:fld>
            <a:r>
              <a:rPr lang="en-US" dirty="0"/>
              <a:t>]</a:t>
            </a:r>
            <a:endParaRPr dirty="0"/>
          </a:p>
        </p:txBody>
      </p:sp>
      <p:pic>
        <p:nvPicPr>
          <p:cNvPr id="4" name="Imagem 7" descr="Logotipo, Ícone&#10;&#10;Descrição gerada automaticamente">
            <a:extLst>
              <a:ext uri="{FF2B5EF4-FFF2-40B4-BE49-F238E27FC236}">
                <a16:creationId xmlns:a16="http://schemas.microsoft.com/office/drawing/2014/main" id="{7FAC78AE-93CB-DF52-03E2-9B61A8E01A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1835" y="841326"/>
            <a:ext cx="1600201" cy="1278757"/>
          </a:xfrm>
          <a:prstGeom prst="rect">
            <a:avLst/>
          </a:prstGeom>
        </p:spPr>
      </p:pic>
      <p:grpSp>
        <p:nvGrpSpPr>
          <p:cNvPr id="23" name="Agrupar 22">
            <a:extLst>
              <a:ext uri="{FF2B5EF4-FFF2-40B4-BE49-F238E27FC236}">
                <a16:creationId xmlns:a16="http://schemas.microsoft.com/office/drawing/2014/main" id="{36E6330C-794D-4290-5A1F-9C79DF2BFFDA}"/>
              </a:ext>
            </a:extLst>
          </p:cNvPr>
          <p:cNvGrpSpPr/>
          <p:nvPr/>
        </p:nvGrpSpPr>
        <p:grpSpPr>
          <a:xfrm>
            <a:off x="509525" y="3298950"/>
            <a:ext cx="8127173" cy="1503013"/>
            <a:chOff x="910317" y="1710625"/>
            <a:chExt cx="8127173" cy="1503013"/>
          </a:xfrm>
        </p:grpSpPr>
        <p:sp>
          <p:nvSpPr>
            <p:cNvPr id="9" name="Retângulo: Cantos Arredondados 8">
              <a:extLst>
                <a:ext uri="{FF2B5EF4-FFF2-40B4-BE49-F238E27FC236}">
                  <a16:creationId xmlns:a16="http://schemas.microsoft.com/office/drawing/2014/main" id="{8D4A5791-1871-3264-CDC4-2F2B129F008A}"/>
                </a:ext>
              </a:extLst>
            </p:cNvPr>
            <p:cNvSpPr/>
            <p:nvPr/>
          </p:nvSpPr>
          <p:spPr>
            <a:xfrm>
              <a:off x="5472201" y="2326287"/>
              <a:ext cx="2782018" cy="657765"/>
            </a:xfrm>
            <a:prstGeom prst="round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pt-BR" sz="1600" dirty="0">
                  <a:cs typeface="Arial"/>
                </a:rPr>
                <a:t>Casa</a:t>
              </a:r>
              <a:endParaRPr lang="pt-BR" dirty="0"/>
            </a:p>
          </p:txBody>
        </p:sp>
        <p:sp>
          <p:nvSpPr>
            <p:cNvPr id="12" name="Retângulo: Cantos Arredondados 11">
              <a:extLst>
                <a:ext uri="{FF2B5EF4-FFF2-40B4-BE49-F238E27FC236}">
                  <a16:creationId xmlns:a16="http://schemas.microsoft.com/office/drawing/2014/main" id="{C9A8071C-B922-80FE-64E0-31CA03E4E52A}"/>
                </a:ext>
              </a:extLst>
            </p:cNvPr>
            <p:cNvSpPr/>
            <p:nvPr/>
          </p:nvSpPr>
          <p:spPr>
            <a:xfrm>
              <a:off x="1315837" y="2329927"/>
              <a:ext cx="2782018" cy="657765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pt-BR" sz="1600" dirty="0">
                  <a:cs typeface="Arial"/>
                </a:rPr>
                <a:t>Apartamento</a:t>
              </a:r>
            </a:p>
          </p:txBody>
        </p:sp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5694C0A5-31CF-C453-529D-63D4D278FC1F}"/>
                </a:ext>
              </a:extLst>
            </p:cNvPr>
            <p:cNvSpPr txBox="1"/>
            <p:nvPr/>
          </p:nvSpPr>
          <p:spPr>
            <a:xfrm>
              <a:off x="4417620" y="2105642"/>
              <a:ext cx="523997" cy="1107996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pt-BR" sz="6600" dirty="0"/>
                <a:t>&amp;</a:t>
              </a:r>
            </a:p>
          </p:txBody>
        </p:sp>
        <p:sp>
          <p:nvSpPr>
            <p:cNvPr id="13" name="Balão de Fala: Retângulo com Cantos Arredondados 12">
              <a:extLst>
                <a:ext uri="{FF2B5EF4-FFF2-40B4-BE49-F238E27FC236}">
                  <a16:creationId xmlns:a16="http://schemas.microsoft.com/office/drawing/2014/main" id="{CFCE03F1-23FE-477A-60A9-CACEEEF49C6C}"/>
                </a:ext>
              </a:extLst>
            </p:cNvPr>
            <p:cNvSpPr/>
            <p:nvPr/>
          </p:nvSpPr>
          <p:spPr>
            <a:xfrm>
              <a:off x="910317" y="1792268"/>
              <a:ext cx="2427018" cy="578922"/>
            </a:xfrm>
            <a:prstGeom prst="wedgeRoundRectCallo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>
                  <a:cs typeface="Arial"/>
                </a:rPr>
                <a:t>Rua A n° 23 </a:t>
              </a:r>
              <a:r>
                <a:rPr lang="pt-BR" dirty="0" err="1">
                  <a:cs typeface="Arial"/>
                </a:rPr>
                <a:t>apt</a:t>
              </a:r>
              <a:r>
                <a:rPr lang="pt-BR" dirty="0">
                  <a:cs typeface="Arial"/>
                </a:rPr>
                <a:t> 102</a:t>
              </a:r>
              <a:endParaRPr lang="pt-BR" dirty="0"/>
            </a:p>
          </p:txBody>
        </p:sp>
        <p:sp>
          <p:nvSpPr>
            <p:cNvPr id="16" name="Balão de Fala: Retângulo com Cantos Arredondados 15">
              <a:extLst>
                <a:ext uri="{FF2B5EF4-FFF2-40B4-BE49-F238E27FC236}">
                  <a16:creationId xmlns:a16="http://schemas.microsoft.com/office/drawing/2014/main" id="{564266DD-BCA9-5B99-B503-F43ADBE1F4B9}"/>
                </a:ext>
              </a:extLst>
            </p:cNvPr>
            <p:cNvSpPr/>
            <p:nvPr/>
          </p:nvSpPr>
          <p:spPr>
            <a:xfrm>
              <a:off x="6610472" y="1710625"/>
              <a:ext cx="2427018" cy="578922"/>
            </a:xfrm>
            <a:prstGeom prst="wedgeRoundRectCallou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pt-BR" dirty="0">
                  <a:cs typeface="Arial"/>
                </a:rPr>
                <a:t>Rua B n° 490</a:t>
              </a:r>
            </a:p>
          </p:txBody>
        </p:sp>
      </p:grpSp>
      <p:grpSp>
        <p:nvGrpSpPr>
          <p:cNvPr id="22" name="Agrupar 21">
            <a:extLst>
              <a:ext uri="{FF2B5EF4-FFF2-40B4-BE49-F238E27FC236}">
                <a16:creationId xmlns:a16="http://schemas.microsoft.com/office/drawing/2014/main" id="{0C1E61A8-9DFB-AEC1-5882-2015C77E1ECE}"/>
              </a:ext>
            </a:extLst>
          </p:cNvPr>
          <p:cNvGrpSpPr/>
          <p:nvPr/>
        </p:nvGrpSpPr>
        <p:grpSpPr>
          <a:xfrm>
            <a:off x="2763142" y="1799690"/>
            <a:ext cx="3847330" cy="1150892"/>
            <a:chOff x="395499" y="3469657"/>
            <a:chExt cx="3847330" cy="1150892"/>
          </a:xfrm>
        </p:grpSpPr>
        <p:sp>
          <p:nvSpPr>
            <p:cNvPr id="18" name="Retângulo: Cantos Arredondados 17">
              <a:extLst>
                <a:ext uri="{FF2B5EF4-FFF2-40B4-BE49-F238E27FC236}">
                  <a16:creationId xmlns:a16="http://schemas.microsoft.com/office/drawing/2014/main" id="{171D3C29-7635-3703-2621-08D4E90238EB}"/>
                </a:ext>
              </a:extLst>
            </p:cNvPr>
            <p:cNvSpPr/>
            <p:nvPr/>
          </p:nvSpPr>
          <p:spPr>
            <a:xfrm>
              <a:off x="395499" y="3962784"/>
              <a:ext cx="2782018" cy="657765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pt-BR" sz="1600" dirty="0">
                  <a:cs typeface="Arial"/>
                </a:rPr>
                <a:t>Acadêmico</a:t>
              </a:r>
            </a:p>
          </p:txBody>
        </p:sp>
        <p:sp>
          <p:nvSpPr>
            <p:cNvPr id="20" name="Balão de Fala: Retângulo com Cantos Arredondados 19">
              <a:extLst>
                <a:ext uri="{FF2B5EF4-FFF2-40B4-BE49-F238E27FC236}">
                  <a16:creationId xmlns:a16="http://schemas.microsoft.com/office/drawing/2014/main" id="{D28BA5E4-A06D-65F7-FE2C-07525E705C9D}"/>
                </a:ext>
              </a:extLst>
            </p:cNvPr>
            <p:cNvSpPr/>
            <p:nvPr/>
          </p:nvSpPr>
          <p:spPr>
            <a:xfrm>
              <a:off x="1815811" y="3469657"/>
              <a:ext cx="2427018" cy="578922"/>
            </a:xfrm>
            <a:prstGeom prst="wedgeRoundRectCallou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pt-BR" dirty="0">
                  <a:cs typeface="Arial"/>
                </a:rPr>
                <a:t>Grau (</a:t>
              </a:r>
              <a:r>
                <a:rPr lang="pt-BR" dirty="0" err="1">
                  <a:cs typeface="Arial"/>
                </a:rPr>
                <a:t>opcinal</a:t>
              </a:r>
              <a:r>
                <a:rPr lang="pt-BR" dirty="0">
                  <a:cs typeface="Arial"/>
                </a:rPr>
                <a:t>)</a:t>
              </a:r>
              <a:endParaRPr lang="pt-BR" dirty="0"/>
            </a:p>
          </p:txBody>
        </p:sp>
      </p:grpSp>
      <p:sp>
        <p:nvSpPr>
          <p:cNvPr id="2" name="Elipse 1">
            <a:extLst>
              <a:ext uri="{FF2B5EF4-FFF2-40B4-BE49-F238E27FC236}">
                <a16:creationId xmlns:a16="http://schemas.microsoft.com/office/drawing/2014/main" id="{E340F212-D99C-0EEA-C433-F8BD4F0F2467}"/>
              </a:ext>
            </a:extLst>
          </p:cNvPr>
          <p:cNvSpPr/>
          <p:nvPr/>
        </p:nvSpPr>
        <p:spPr>
          <a:xfrm>
            <a:off x="1891145" y="3463636"/>
            <a:ext cx="706582" cy="414236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5" name="Conector: Angulado 4">
            <a:extLst>
              <a:ext uri="{FF2B5EF4-FFF2-40B4-BE49-F238E27FC236}">
                <a16:creationId xmlns:a16="http://schemas.microsoft.com/office/drawing/2014/main" id="{93763B35-6257-6561-C770-5FEB0F591A2A}"/>
              </a:ext>
            </a:extLst>
          </p:cNvPr>
          <p:cNvCxnSpPr>
            <a:cxnSpLocks/>
          </p:cNvCxnSpPr>
          <p:nvPr/>
        </p:nvCxnSpPr>
        <p:spPr>
          <a:xfrm>
            <a:off x="2597727" y="3693967"/>
            <a:ext cx="523997" cy="68382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0C33DF2-4386-033A-A732-D9DC4392D405}"/>
              </a:ext>
            </a:extLst>
          </p:cNvPr>
          <p:cNvSpPr txBox="1"/>
          <p:nvPr/>
        </p:nvSpPr>
        <p:spPr>
          <a:xfrm>
            <a:off x="3077937" y="3606835"/>
            <a:ext cx="13471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opcional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41588055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dirty="0" err="1">
                <a:solidFill>
                  <a:schemeClr val="accent1">
                    <a:lumMod val="75000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Atributo</a:t>
            </a: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4000" b="1" dirty="0" err="1">
                <a:solidFill>
                  <a:schemeClr val="accent1">
                    <a:lumMod val="75000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Nulos</a:t>
            </a:r>
            <a:endParaRPr lang="en-US" sz="4000" b="1" i="0" u="none" strike="noStrike" cap="none" dirty="0" err="1">
              <a:solidFill>
                <a:schemeClr val="accent1">
                  <a:lumMod val="75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20</a:t>
            </a:fld>
            <a:r>
              <a:rPr lang="en-US" dirty="0"/>
              <a:t>]</a:t>
            </a:r>
            <a:endParaRPr dirty="0"/>
          </a:p>
        </p:txBody>
      </p:sp>
      <p:pic>
        <p:nvPicPr>
          <p:cNvPr id="4" name="Imagem 7" descr="Logotipo, Ícone&#10;&#10;Descrição gerada automaticamente">
            <a:extLst>
              <a:ext uri="{FF2B5EF4-FFF2-40B4-BE49-F238E27FC236}">
                <a16:creationId xmlns:a16="http://schemas.microsoft.com/office/drawing/2014/main" id="{7FAC78AE-93CB-DF52-03E2-9B61A8E01A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1835" y="841326"/>
            <a:ext cx="1600201" cy="1278757"/>
          </a:xfrm>
          <a:prstGeom prst="rect">
            <a:avLst/>
          </a:prstGeom>
        </p:spPr>
      </p:pic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171D3C29-7635-3703-2621-08D4E90238EB}"/>
              </a:ext>
            </a:extLst>
          </p:cNvPr>
          <p:cNvSpPr/>
          <p:nvPr/>
        </p:nvSpPr>
        <p:spPr>
          <a:xfrm>
            <a:off x="2674077" y="2545168"/>
            <a:ext cx="2782018" cy="65776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600" dirty="0">
                <a:cs typeface="Arial"/>
              </a:rPr>
              <a:t>UNKNOWN</a:t>
            </a:r>
          </a:p>
        </p:txBody>
      </p:sp>
      <p:sp>
        <p:nvSpPr>
          <p:cNvPr id="2" name="Seta: Curva para Baixo 1">
            <a:extLst>
              <a:ext uri="{FF2B5EF4-FFF2-40B4-BE49-F238E27FC236}">
                <a16:creationId xmlns:a16="http://schemas.microsoft.com/office/drawing/2014/main" id="{11C47791-7539-C9FB-4400-642DFD46BE30}"/>
              </a:ext>
            </a:extLst>
          </p:cNvPr>
          <p:cNvSpPr/>
          <p:nvPr/>
        </p:nvSpPr>
        <p:spPr>
          <a:xfrm rot="9840000">
            <a:off x="4039435" y="2756406"/>
            <a:ext cx="4379024" cy="734785"/>
          </a:xfrm>
          <a:prstGeom prst="curvedDown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7F6F313-EB09-79E8-DC79-9A5073A5F2BF}"/>
              </a:ext>
            </a:extLst>
          </p:cNvPr>
          <p:cNvSpPr txBox="1"/>
          <p:nvPr/>
        </p:nvSpPr>
        <p:spPr>
          <a:xfrm>
            <a:off x="1582386" y="3582636"/>
            <a:ext cx="274319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400" dirty="0">
                <a:latin typeface="Calibri"/>
              </a:rPr>
              <a:t>ITEM FALTANTE</a:t>
            </a:r>
          </a:p>
        </p:txBody>
      </p:sp>
      <p:pic>
        <p:nvPicPr>
          <p:cNvPr id="5" name="Gráfico 5" descr="Telefone com preenchimento sólido">
            <a:extLst>
              <a:ext uri="{FF2B5EF4-FFF2-40B4-BE49-F238E27FC236}">
                <a16:creationId xmlns:a16="http://schemas.microsoft.com/office/drawing/2014/main" id="{28641896-ADD0-D387-B4C2-86794864DC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3534" y="3205595"/>
            <a:ext cx="914400" cy="9144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62548001-940D-C050-DFEC-A51EB49C6889}"/>
              </a:ext>
            </a:extLst>
          </p:cNvPr>
          <p:cNvSpPr txBox="1"/>
          <p:nvPr/>
        </p:nvSpPr>
        <p:spPr>
          <a:xfrm>
            <a:off x="3345873" y="2874050"/>
            <a:ext cx="16533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Deriva do NULL</a:t>
            </a:r>
            <a:endParaRPr lang="pt-BR" sz="3600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613E891-35BB-6491-0E77-652CAB30D6B2}"/>
              </a:ext>
            </a:extLst>
          </p:cNvPr>
          <p:cNvSpPr txBox="1"/>
          <p:nvPr/>
        </p:nvSpPr>
        <p:spPr>
          <a:xfrm rot="20390731">
            <a:off x="5587714" y="2592915"/>
            <a:ext cx="21755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Retorno=</a:t>
            </a:r>
            <a:br>
              <a:rPr lang="pt-BR" dirty="0"/>
            </a:br>
            <a:r>
              <a:rPr lang="pt-BR" dirty="0"/>
              <a:t>Existe porém não é conhecido, está faltando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8147414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dirty="0" err="1">
                <a:solidFill>
                  <a:schemeClr val="accent1">
                    <a:lumMod val="75000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Atributo</a:t>
            </a: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4000" b="1" dirty="0" err="1">
                <a:solidFill>
                  <a:schemeClr val="accent1">
                    <a:lumMod val="75000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Complexos</a:t>
            </a:r>
            <a:endParaRPr lang="en-US" sz="4000" b="1" i="0" u="none" strike="noStrike" cap="none" dirty="0" err="1">
              <a:solidFill>
                <a:schemeClr val="accent1">
                  <a:lumMod val="75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21</a:t>
            </a:fld>
            <a:r>
              <a:rPr lang="en-US" dirty="0"/>
              <a:t>]</a:t>
            </a:r>
            <a:endParaRPr dirty="0"/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171D3C29-7635-3703-2621-08D4E90238EB}"/>
              </a:ext>
            </a:extLst>
          </p:cNvPr>
          <p:cNvSpPr/>
          <p:nvPr/>
        </p:nvSpPr>
        <p:spPr>
          <a:xfrm>
            <a:off x="966999" y="2626811"/>
            <a:ext cx="2388648" cy="65776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600" dirty="0">
                <a:cs typeface="Arial"/>
              </a:rPr>
              <a:t>Compostos</a:t>
            </a:r>
          </a:p>
        </p:txBody>
      </p:sp>
      <p:pic>
        <p:nvPicPr>
          <p:cNvPr id="6" name="Imagem 6" descr="Texto&#10;&#10;Descrição gerada automaticamente">
            <a:extLst>
              <a:ext uri="{FF2B5EF4-FFF2-40B4-BE49-F238E27FC236}">
                <a16:creationId xmlns:a16="http://schemas.microsoft.com/office/drawing/2014/main" id="{7D174545-D8C2-D105-678B-E9A6E59CB1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232" y="4162341"/>
            <a:ext cx="6253842" cy="759942"/>
          </a:xfrm>
          <a:prstGeom prst="rect">
            <a:avLst/>
          </a:prstGeom>
        </p:spPr>
      </p:pic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6B1830B8-5660-668E-F5A5-4B0AA59F411C}"/>
              </a:ext>
            </a:extLst>
          </p:cNvPr>
          <p:cNvSpPr/>
          <p:nvPr/>
        </p:nvSpPr>
        <p:spPr>
          <a:xfrm>
            <a:off x="1961557" y="1758427"/>
            <a:ext cx="2514823" cy="65776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600" dirty="0">
                <a:cs typeface="Arial"/>
              </a:rPr>
              <a:t>Multivalorados</a:t>
            </a:r>
          </a:p>
        </p:txBody>
      </p:sp>
      <p:sp>
        <p:nvSpPr>
          <p:cNvPr id="10" name="Chave Esquerda 9">
            <a:extLst>
              <a:ext uri="{FF2B5EF4-FFF2-40B4-BE49-F238E27FC236}">
                <a16:creationId xmlns:a16="http://schemas.microsoft.com/office/drawing/2014/main" id="{09F3431D-2D2B-6396-6CC3-4C9F18AAC292}"/>
              </a:ext>
            </a:extLst>
          </p:cNvPr>
          <p:cNvSpPr/>
          <p:nvPr/>
        </p:nvSpPr>
        <p:spPr>
          <a:xfrm rot="5400000">
            <a:off x="3354986" y="3261260"/>
            <a:ext cx="215239" cy="201880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4C2B3C7-D159-AF81-9ADE-6E0C59D8856C}"/>
              </a:ext>
            </a:extLst>
          </p:cNvPr>
          <p:cNvSpPr txBox="1"/>
          <p:nvPr/>
        </p:nvSpPr>
        <p:spPr>
          <a:xfrm>
            <a:off x="3128034" y="3881375"/>
            <a:ext cx="2743199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dirty="0">
                <a:latin typeface="Calibri"/>
              </a:rPr>
              <a:t>Grupo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D6BE914-8235-2C6E-BCAA-83BD33CC3F57}"/>
              </a:ext>
            </a:extLst>
          </p:cNvPr>
          <p:cNvSpPr txBox="1"/>
          <p:nvPr/>
        </p:nvSpPr>
        <p:spPr>
          <a:xfrm>
            <a:off x="5987389" y="3920341"/>
            <a:ext cx="2743199" cy="2308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900" dirty="0"/>
              <a:t>Fonte: livro de referência - </a:t>
            </a:r>
            <a:r>
              <a:rPr lang="pt-BR" sz="900" dirty="0" err="1"/>
              <a:t>Navathe</a:t>
            </a:r>
          </a:p>
        </p:txBody>
      </p: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35DE8F61-9170-D351-586D-B8347265F7CF}"/>
              </a:ext>
            </a:extLst>
          </p:cNvPr>
          <p:cNvGrpSpPr/>
          <p:nvPr/>
        </p:nvGrpSpPr>
        <p:grpSpPr>
          <a:xfrm>
            <a:off x="5421283" y="1590611"/>
            <a:ext cx="3212723" cy="2290113"/>
            <a:chOff x="4634543" y="1353104"/>
            <a:chExt cx="4192436" cy="2713172"/>
          </a:xfrm>
        </p:grpSpPr>
        <p:pic>
          <p:nvPicPr>
            <p:cNvPr id="16" name="Imagem 8" descr="Diagrama&#10;&#10;Descrição gerada automaticamente">
              <a:extLst>
                <a:ext uri="{FF2B5EF4-FFF2-40B4-BE49-F238E27FC236}">
                  <a16:creationId xmlns:a16="http://schemas.microsoft.com/office/drawing/2014/main" id="{E8522EC3-6364-EA9E-95DF-AFAED2793F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34543" y="1353104"/>
              <a:ext cx="3929331" cy="2501992"/>
            </a:xfrm>
            <a:prstGeom prst="rect">
              <a:avLst/>
            </a:prstGeom>
          </p:spPr>
        </p:pic>
        <p:sp>
          <p:nvSpPr>
            <p:cNvPr id="17" name="Retângulo: Cantos Arredondados 16">
              <a:extLst>
                <a:ext uri="{FF2B5EF4-FFF2-40B4-BE49-F238E27FC236}">
                  <a16:creationId xmlns:a16="http://schemas.microsoft.com/office/drawing/2014/main" id="{24BC7E68-CA37-9B0C-65D7-AFB3CD36E52E}"/>
                </a:ext>
              </a:extLst>
            </p:cNvPr>
            <p:cNvSpPr/>
            <p:nvPr/>
          </p:nvSpPr>
          <p:spPr>
            <a:xfrm>
              <a:off x="7306574" y="3085022"/>
              <a:ext cx="1520405" cy="981254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dk1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dk1"/>
                  </a:solidFill>
                  <a:latin typeface="+mn-lt"/>
                  <a:ea typeface="+mn-ea"/>
                  <a:cs typeface="+mn-cs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dk1"/>
                  </a:solidFill>
                  <a:latin typeface="+mn-lt"/>
                  <a:ea typeface="+mn-ea"/>
                  <a:cs typeface="+mn-cs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dk1"/>
                  </a:solidFill>
                  <a:latin typeface="+mn-lt"/>
                  <a:ea typeface="+mn-ea"/>
                  <a:cs typeface="+mn-cs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dk1"/>
                  </a:solidFill>
                  <a:latin typeface="+mn-lt"/>
                  <a:ea typeface="+mn-ea"/>
                  <a:cs typeface="+mn-cs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dk1"/>
                  </a:solidFill>
                  <a:latin typeface="+mn-lt"/>
                  <a:ea typeface="+mn-ea"/>
                  <a:cs typeface="+mn-cs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dk1"/>
                  </a:solidFill>
                  <a:latin typeface="+mn-lt"/>
                  <a:ea typeface="+mn-ea"/>
                  <a:cs typeface="+mn-cs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dk1"/>
                  </a:solidFill>
                  <a:latin typeface="+mn-lt"/>
                  <a:ea typeface="+mn-ea"/>
                  <a:cs typeface="+mn-cs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dk1"/>
                  </a:solidFill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algn="ctr"/>
              <a:endParaRPr lang="pt-BR"/>
            </a:p>
          </p:txBody>
        </p:sp>
        <p:sp>
          <p:nvSpPr>
            <p:cNvPr id="19" name="Retângulo: Cantos Arredondados 18">
              <a:extLst>
                <a:ext uri="{FF2B5EF4-FFF2-40B4-BE49-F238E27FC236}">
                  <a16:creationId xmlns:a16="http://schemas.microsoft.com/office/drawing/2014/main" id="{25688F67-F034-FACF-3343-C5161922F5FD}"/>
                </a:ext>
              </a:extLst>
            </p:cNvPr>
            <p:cNvSpPr/>
            <p:nvPr/>
          </p:nvSpPr>
          <p:spPr>
            <a:xfrm>
              <a:off x="7845725" y="2686051"/>
              <a:ext cx="830293" cy="398971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dk1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dk1"/>
                  </a:solidFill>
                  <a:latin typeface="+mn-lt"/>
                  <a:ea typeface="+mn-ea"/>
                  <a:cs typeface="+mn-cs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dk1"/>
                  </a:solidFill>
                  <a:latin typeface="+mn-lt"/>
                  <a:ea typeface="+mn-ea"/>
                  <a:cs typeface="+mn-cs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dk1"/>
                  </a:solidFill>
                  <a:latin typeface="+mn-lt"/>
                  <a:ea typeface="+mn-ea"/>
                  <a:cs typeface="+mn-cs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dk1"/>
                  </a:solidFill>
                  <a:latin typeface="+mn-lt"/>
                  <a:ea typeface="+mn-ea"/>
                  <a:cs typeface="+mn-cs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dk1"/>
                  </a:solidFill>
                  <a:latin typeface="+mn-lt"/>
                  <a:ea typeface="+mn-ea"/>
                  <a:cs typeface="+mn-cs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dk1"/>
                  </a:solidFill>
                  <a:latin typeface="+mn-lt"/>
                  <a:ea typeface="+mn-ea"/>
                  <a:cs typeface="+mn-cs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dk1"/>
                  </a:solidFill>
                  <a:latin typeface="+mn-lt"/>
                  <a:ea typeface="+mn-ea"/>
                  <a:cs typeface="+mn-cs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dk1"/>
                  </a:solidFill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algn="ctr"/>
              <a:endParaRPr lang="pt-BR"/>
            </a:p>
          </p:txBody>
        </p:sp>
        <p:sp>
          <p:nvSpPr>
            <p:cNvPr id="20" name="Retângulo: Cantos Arredondados 19">
              <a:extLst>
                <a:ext uri="{FF2B5EF4-FFF2-40B4-BE49-F238E27FC236}">
                  <a16:creationId xmlns:a16="http://schemas.microsoft.com/office/drawing/2014/main" id="{322CCE44-3EDE-5348-D88B-3D6B7B6B04AA}"/>
                </a:ext>
              </a:extLst>
            </p:cNvPr>
            <p:cNvSpPr/>
            <p:nvPr/>
          </p:nvSpPr>
          <p:spPr>
            <a:xfrm>
              <a:off x="5915565" y="3818268"/>
              <a:ext cx="1779198" cy="204877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dk1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dk1"/>
                  </a:solidFill>
                  <a:latin typeface="+mn-lt"/>
                  <a:ea typeface="+mn-ea"/>
                  <a:cs typeface="+mn-cs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dk1"/>
                  </a:solidFill>
                  <a:latin typeface="+mn-lt"/>
                  <a:ea typeface="+mn-ea"/>
                  <a:cs typeface="+mn-cs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dk1"/>
                  </a:solidFill>
                  <a:latin typeface="+mn-lt"/>
                  <a:ea typeface="+mn-ea"/>
                  <a:cs typeface="+mn-cs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dk1"/>
                  </a:solidFill>
                  <a:latin typeface="+mn-lt"/>
                  <a:ea typeface="+mn-ea"/>
                  <a:cs typeface="+mn-cs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dk1"/>
                  </a:solidFill>
                  <a:latin typeface="+mn-lt"/>
                  <a:ea typeface="+mn-ea"/>
                  <a:cs typeface="+mn-cs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dk1"/>
                  </a:solidFill>
                  <a:latin typeface="+mn-lt"/>
                  <a:ea typeface="+mn-ea"/>
                  <a:cs typeface="+mn-cs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dk1"/>
                  </a:solidFill>
                  <a:latin typeface="+mn-lt"/>
                  <a:ea typeface="+mn-ea"/>
                  <a:cs typeface="+mn-cs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dk1"/>
                  </a:solidFill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algn="ctr"/>
              <a:endParaRPr lang="pt-BR"/>
            </a:p>
          </p:txBody>
        </p:sp>
      </p:grpSp>
      <p:pic>
        <p:nvPicPr>
          <p:cNvPr id="22" name="Gráfico 22" descr="Crachá com preenchimento sólido">
            <a:extLst>
              <a:ext uri="{FF2B5EF4-FFF2-40B4-BE49-F238E27FC236}">
                <a16:creationId xmlns:a16="http://schemas.microsoft.com/office/drawing/2014/main" id="{399FCDA9-993E-E60D-C801-ADB769A43C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12527" y="4252108"/>
            <a:ext cx="580407" cy="580407"/>
          </a:xfrm>
          <a:prstGeom prst="rect">
            <a:avLst/>
          </a:prstGeom>
        </p:spPr>
      </p:pic>
      <p:pic>
        <p:nvPicPr>
          <p:cNvPr id="23" name="Gráfico 23" descr="Selo 1 com preenchimento sólido">
            <a:extLst>
              <a:ext uri="{FF2B5EF4-FFF2-40B4-BE49-F238E27FC236}">
                <a16:creationId xmlns:a16="http://schemas.microsoft.com/office/drawing/2014/main" id="{222693FF-2153-C5E8-2CC5-2FBDCC4CBD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58174" y="2442978"/>
            <a:ext cx="528452" cy="51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6031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dirty="0" err="1">
                <a:solidFill>
                  <a:schemeClr val="accent1">
                    <a:lumMod val="75000"/>
                  </a:schemeClr>
                </a:solidFill>
                <a:latin typeface="Century Gothic"/>
                <a:ea typeface="Century Gothic"/>
                <a:cs typeface="Century Gothic"/>
              </a:rPr>
              <a:t>Entidades</a:t>
            </a:r>
            <a:endParaRPr lang="en-US" sz="4000" b="1" i="0" u="none" strike="noStrike" cap="none" dirty="0">
              <a:solidFill>
                <a:schemeClr val="accent1">
                  <a:lumMod val="75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22</a:t>
            </a:fld>
            <a:r>
              <a:rPr lang="en-US" dirty="0"/>
              <a:t>]</a:t>
            </a:r>
            <a:endParaRPr dirty="0"/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171D3C29-7635-3703-2621-08D4E90238EB}"/>
              </a:ext>
            </a:extLst>
          </p:cNvPr>
          <p:cNvSpPr/>
          <p:nvPr/>
        </p:nvSpPr>
        <p:spPr>
          <a:xfrm>
            <a:off x="1686941" y="4022161"/>
            <a:ext cx="2039811" cy="65776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600" dirty="0">
                <a:cs typeface="Arial"/>
              </a:rPr>
              <a:t>Esquema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D6BE914-8235-2C6E-BCAA-83BD33CC3F57}"/>
              </a:ext>
            </a:extLst>
          </p:cNvPr>
          <p:cNvSpPr txBox="1"/>
          <p:nvPr/>
        </p:nvSpPr>
        <p:spPr>
          <a:xfrm>
            <a:off x="5690506" y="4714503"/>
            <a:ext cx="2743199" cy="2308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900" dirty="0"/>
              <a:t>Fonte: livro de referência - </a:t>
            </a:r>
            <a:r>
              <a:rPr lang="pt-BR" sz="900" dirty="0" err="1"/>
              <a:t>Navathe</a:t>
            </a:r>
          </a:p>
        </p:txBody>
      </p:sp>
      <p:pic>
        <p:nvPicPr>
          <p:cNvPr id="14" name="Imagem 14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724BC5A6-BE74-9DE4-7379-4F20FF8AE9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8245" y="1528121"/>
            <a:ext cx="4583874" cy="2829467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1CA7561A-AFAB-4BBF-C020-56F076F56E39}"/>
              </a:ext>
            </a:extLst>
          </p:cNvPr>
          <p:cNvSpPr/>
          <p:nvPr/>
        </p:nvSpPr>
        <p:spPr>
          <a:xfrm>
            <a:off x="2006496" y="2096183"/>
            <a:ext cx="2039811" cy="65776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600" dirty="0">
                <a:cs typeface="Arial"/>
              </a:rPr>
              <a:t>Coleção</a:t>
            </a:r>
            <a:endParaRPr lang="pt-BR" dirty="0"/>
          </a:p>
        </p:txBody>
      </p:sp>
      <p:sp>
        <p:nvSpPr>
          <p:cNvPr id="3" name="Seta: Curva para Baixo 2">
            <a:extLst>
              <a:ext uri="{FF2B5EF4-FFF2-40B4-BE49-F238E27FC236}">
                <a16:creationId xmlns:a16="http://schemas.microsoft.com/office/drawing/2014/main" id="{6A738795-5069-E0DF-9144-0A33D3D45777}"/>
              </a:ext>
            </a:extLst>
          </p:cNvPr>
          <p:cNvSpPr/>
          <p:nvPr/>
        </p:nvSpPr>
        <p:spPr>
          <a:xfrm rot="-3060000">
            <a:off x="1165801" y="2205989"/>
            <a:ext cx="1217220" cy="734785"/>
          </a:xfrm>
          <a:prstGeom prst="curvedDownArrow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6B1830B8-5660-668E-F5A5-4B0AA59F411C}"/>
              </a:ext>
            </a:extLst>
          </p:cNvPr>
          <p:cNvSpPr/>
          <p:nvPr/>
        </p:nvSpPr>
        <p:spPr>
          <a:xfrm>
            <a:off x="403327" y="2994254"/>
            <a:ext cx="2039811" cy="657765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600" dirty="0">
                <a:cs typeface="Arial"/>
              </a:rPr>
              <a:t>Tipo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E0702B8-7CE2-D59B-E9F7-2C353DB70625}"/>
              </a:ext>
            </a:extLst>
          </p:cNvPr>
          <p:cNvSpPr txBox="1"/>
          <p:nvPr/>
        </p:nvSpPr>
        <p:spPr>
          <a:xfrm rot="-900000">
            <a:off x="960787" y="2025856"/>
            <a:ext cx="73181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dirty="0"/>
              <a:t>Define</a:t>
            </a:r>
          </a:p>
        </p:txBody>
      </p:sp>
      <p:sp>
        <p:nvSpPr>
          <p:cNvPr id="5" name="Seta: de Cima para Baixo 4">
            <a:extLst>
              <a:ext uri="{FF2B5EF4-FFF2-40B4-BE49-F238E27FC236}">
                <a16:creationId xmlns:a16="http://schemas.microsoft.com/office/drawing/2014/main" id="{5C022246-3273-9180-47BD-15F456E00749}"/>
              </a:ext>
            </a:extLst>
          </p:cNvPr>
          <p:cNvSpPr/>
          <p:nvPr/>
        </p:nvSpPr>
        <p:spPr>
          <a:xfrm>
            <a:off x="1776488" y="3559421"/>
            <a:ext cx="222663" cy="734785"/>
          </a:xfrm>
          <a:prstGeom prst="upDown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EA0B7B4-5E69-AEA4-BB57-7A134976E89F}"/>
              </a:ext>
            </a:extLst>
          </p:cNvPr>
          <p:cNvSpPr txBox="1"/>
          <p:nvPr/>
        </p:nvSpPr>
        <p:spPr>
          <a:xfrm rot="16200000">
            <a:off x="4381876" y="3136795"/>
            <a:ext cx="16533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Coleção ou instancias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6491099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dirty="0" err="1">
                <a:solidFill>
                  <a:schemeClr val="accent1">
                    <a:lumMod val="75000"/>
                  </a:schemeClr>
                </a:solidFill>
                <a:latin typeface="Century Gothic"/>
                <a:ea typeface="Century Gothic"/>
                <a:cs typeface="Century Gothic"/>
              </a:rPr>
              <a:t>Entidades</a:t>
            </a:r>
            <a:endParaRPr lang="en-US" sz="4000" b="1" i="0" u="none" strike="noStrike" cap="none" dirty="0">
              <a:solidFill>
                <a:schemeClr val="accent1">
                  <a:lumMod val="75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23</a:t>
            </a:fld>
            <a:r>
              <a:rPr lang="en-US" dirty="0"/>
              <a:t>]</a:t>
            </a:r>
            <a:endParaRPr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D6BE914-8235-2C6E-BCAA-83BD33CC3F57}"/>
              </a:ext>
            </a:extLst>
          </p:cNvPr>
          <p:cNvSpPr txBox="1"/>
          <p:nvPr/>
        </p:nvSpPr>
        <p:spPr>
          <a:xfrm>
            <a:off x="5690506" y="4714503"/>
            <a:ext cx="2743199" cy="2308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900" dirty="0"/>
              <a:t>Fonte: livro de referência - </a:t>
            </a:r>
            <a:r>
              <a:rPr lang="pt-BR" sz="900" dirty="0" err="1"/>
              <a:t>Navathe</a:t>
            </a:r>
          </a:p>
        </p:txBody>
      </p:sp>
      <p:sp>
        <p:nvSpPr>
          <p:cNvPr id="9" name="Google Shape;231;g116d3f5ae16_1_0">
            <a:extLst>
              <a:ext uri="{FF2B5EF4-FFF2-40B4-BE49-F238E27FC236}">
                <a16:creationId xmlns:a16="http://schemas.microsoft.com/office/drawing/2014/main" id="{E67857FE-B94E-06F7-7F57-6D42D8CCF554}"/>
              </a:ext>
            </a:extLst>
          </p:cNvPr>
          <p:cNvSpPr txBox="1"/>
          <p:nvPr/>
        </p:nvSpPr>
        <p:spPr>
          <a:xfrm>
            <a:off x="565525" y="1481050"/>
            <a:ext cx="4221278" cy="30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>
              <a:lnSpc>
                <a:spcPct val="115000"/>
              </a:lnSpc>
              <a:spcBef>
                <a:spcPts val="1000"/>
              </a:spcBef>
            </a:pPr>
            <a:r>
              <a:rPr lang="en-US" sz="2400" dirty="0" err="1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Elementos</a:t>
            </a:r>
            <a:r>
              <a:rPr lang="en-US" sz="2400" dirty="0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 DER</a:t>
            </a:r>
          </a:p>
          <a:p>
            <a:pPr marL="342900" indent="-342900" algn="just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 err="1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Entidades</a:t>
            </a:r>
            <a:endParaRPr lang="en-US" sz="2400" dirty="0">
              <a:solidFill>
                <a:srgbClr val="040A24"/>
              </a:solidFill>
              <a:latin typeface="Calibri"/>
              <a:ea typeface="Calibri"/>
              <a:cs typeface="Calibri"/>
            </a:endParaRPr>
          </a:p>
          <a:p>
            <a:pPr marL="342900" indent="-342900" algn="just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 err="1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Atributos</a:t>
            </a:r>
            <a:endParaRPr lang="en-US" sz="2400" dirty="0">
              <a:solidFill>
                <a:srgbClr val="040A24"/>
              </a:solidFill>
              <a:latin typeface="Calibri"/>
              <a:ea typeface="Calibri"/>
              <a:cs typeface="Calibri"/>
            </a:endParaRPr>
          </a:p>
          <a:p>
            <a:pPr marL="342900" indent="-342900" algn="just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Chaves(</a:t>
            </a:r>
            <a:r>
              <a:rPr lang="en-US" sz="2400" dirty="0" err="1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identificação</a:t>
            </a:r>
            <a:r>
              <a:rPr lang="en-US" sz="2400" dirty="0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)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2924F4F-096B-52A5-441A-8E856C6D57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9936" y="1655907"/>
            <a:ext cx="4286848" cy="206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0255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dirty="0" err="1">
                <a:solidFill>
                  <a:schemeClr val="accent1">
                    <a:lumMod val="75000"/>
                  </a:schemeClr>
                </a:solidFill>
                <a:latin typeface="Century Gothic"/>
                <a:ea typeface="Century Gothic"/>
                <a:cs typeface="Century Gothic"/>
              </a:rPr>
              <a:t>Entidades</a:t>
            </a:r>
            <a:endParaRPr lang="en-US" sz="4000" b="1" i="0" u="none" strike="noStrike" cap="none" dirty="0">
              <a:solidFill>
                <a:schemeClr val="accent1">
                  <a:lumMod val="75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24</a:t>
            </a:fld>
            <a:r>
              <a:rPr lang="en-US" dirty="0"/>
              <a:t>]</a:t>
            </a:r>
            <a:endParaRPr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D6BE914-8235-2C6E-BCAA-83BD33CC3F57}"/>
              </a:ext>
            </a:extLst>
          </p:cNvPr>
          <p:cNvSpPr txBox="1"/>
          <p:nvPr/>
        </p:nvSpPr>
        <p:spPr>
          <a:xfrm>
            <a:off x="5690506" y="4714503"/>
            <a:ext cx="2743199" cy="2308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900" dirty="0"/>
              <a:t>Fonte: livro de referência - </a:t>
            </a:r>
            <a:r>
              <a:rPr lang="pt-BR" sz="900" dirty="0" err="1"/>
              <a:t>Navathe</a:t>
            </a:r>
          </a:p>
        </p:txBody>
      </p:sp>
      <p:pic>
        <p:nvPicPr>
          <p:cNvPr id="6" name="Imagem 7" descr="Diagrama&#10;&#10;Descrição gerada automaticamente">
            <a:extLst>
              <a:ext uri="{FF2B5EF4-FFF2-40B4-BE49-F238E27FC236}">
                <a16:creationId xmlns:a16="http://schemas.microsoft.com/office/drawing/2014/main" id="{6F9E0980-BD94-4106-D137-2DB431A70B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1614" y="682401"/>
            <a:ext cx="3411187" cy="1975134"/>
          </a:xfrm>
          <a:prstGeom prst="rect">
            <a:avLst/>
          </a:prstGeom>
        </p:spPr>
      </p:pic>
      <p:sp>
        <p:nvSpPr>
          <p:cNvPr id="9" name="Google Shape;231;g116d3f5ae16_1_0">
            <a:extLst>
              <a:ext uri="{FF2B5EF4-FFF2-40B4-BE49-F238E27FC236}">
                <a16:creationId xmlns:a16="http://schemas.microsoft.com/office/drawing/2014/main" id="{E67857FE-B94E-06F7-7F57-6D42D8CCF554}"/>
              </a:ext>
            </a:extLst>
          </p:cNvPr>
          <p:cNvSpPr txBox="1"/>
          <p:nvPr/>
        </p:nvSpPr>
        <p:spPr>
          <a:xfrm>
            <a:off x="565525" y="1481050"/>
            <a:ext cx="4221278" cy="30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>
              <a:lnSpc>
                <a:spcPct val="115000"/>
              </a:lnSpc>
              <a:spcBef>
                <a:spcPts val="1000"/>
              </a:spcBef>
            </a:pPr>
            <a:r>
              <a:rPr lang="en-US" sz="2400" dirty="0" err="1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Elementos</a:t>
            </a:r>
            <a:r>
              <a:rPr lang="en-US" sz="2400" dirty="0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 DER</a:t>
            </a:r>
          </a:p>
          <a:p>
            <a:pPr marL="342900" indent="-342900" algn="just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err="1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Entidades</a:t>
            </a:r>
          </a:p>
          <a:p>
            <a:pPr marL="342900" indent="-342900" algn="just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err="1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Atributos</a:t>
            </a:r>
            <a:endParaRPr lang="en-US" sz="2400">
              <a:solidFill>
                <a:srgbClr val="040A24"/>
              </a:solidFill>
              <a:latin typeface="Calibri"/>
              <a:ea typeface="Calibri"/>
              <a:cs typeface="Calibri"/>
            </a:endParaRPr>
          </a:p>
          <a:p>
            <a:pPr marL="342900" indent="-342900" algn="just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Chaves</a:t>
            </a:r>
          </a:p>
        </p:txBody>
      </p:sp>
      <p:pic>
        <p:nvPicPr>
          <p:cNvPr id="2" name="Imagem 2">
            <a:extLst>
              <a:ext uri="{FF2B5EF4-FFF2-40B4-BE49-F238E27FC236}">
                <a16:creationId xmlns:a16="http://schemas.microsoft.com/office/drawing/2014/main" id="{DA473770-47FE-E067-5D20-2F29665A7E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3484" y="2946872"/>
            <a:ext cx="3552206" cy="1558023"/>
          </a:xfrm>
          <a:prstGeom prst="rect">
            <a:avLst/>
          </a:prstGeom>
        </p:spPr>
      </p:pic>
      <p:sp>
        <p:nvSpPr>
          <p:cNvPr id="3" name="Balão de Fala: Retângulo com Cantos Arredondados 2">
            <a:extLst>
              <a:ext uri="{FF2B5EF4-FFF2-40B4-BE49-F238E27FC236}">
                <a16:creationId xmlns:a16="http://schemas.microsoft.com/office/drawing/2014/main" id="{D3CDB760-65FD-660C-A29E-FF5A356EF23B}"/>
              </a:ext>
            </a:extLst>
          </p:cNvPr>
          <p:cNvSpPr/>
          <p:nvPr/>
        </p:nvSpPr>
        <p:spPr>
          <a:xfrm>
            <a:off x="5992585" y="2629107"/>
            <a:ext cx="1321129" cy="348838"/>
          </a:xfrm>
          <a:prstGeom prst="wedgeRoundRectCallou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>
                <a:cs typeface="Arial"/>
              </a:rPr>
              <a:t>Entidade</a:t>
            </a:r>
            <a:endParaRPr lang="pt-BR" dirty="0"/>
          </a:p>
        </p:txBody>
      </p:sp>
      <p:sp>
        <p:nvSpPr>
          <p:cNvPr id="5" name="Texto Explicativo: Seta para a Direita 4">
            <a:extLst>
              <a:ext uri="{FF2B5EF4-FFF2-40B4-BE49-F238E27FC236}">
                <a16:creationId xmlns:a16="http://schemas.microsoft.com/office/drawing/2014/main" id="{1CC60762-653E-7EBF-4F9A-C449AE5CC5AD}"/>
              </a:ext>
            </a:extLst>
          </p:cNvPr>
          <p:cNvSpPr/>
          <p:nvPr/>
        </p:nvSpPr>
        <p:spPr>
          <a:xfrm>
            <a:off x="3389291" y="3407846"/>
            <a:ext cx="1113311" cy="742208"/>
          </a:xfrm>
          <a:prstGeom prst="rightArrowCallou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cs typeface="Arial"/>
              </a:rPr>
              <a:t>Set</a:t>
            </a:r>
            <a:endParaRPr lang="pt-BR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C6E6DB76-B649-E1B7-A36B-25F31C16A021}"/>
              </a:ext>
            </a:extLst>
          </p:cNvPr>
          <p:cNvSpPr txBox="1"/>
          <p:nvPr/>
        </p:nvSpPr>
        <p:spPr>
          <a:xfrm rot="20390731">
            <a:off x="7345923" y="3936548"/>
            <a:ext cx="21755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instâncias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27281582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79966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dirty="0" err="1">
                <a:solidFill>
                  <a:schemeClr val="accent1">
                    <a:lumMod val="75000"/>
                  </a:schemeClr>
                </a:solidFill>
                <a:latin typeface="Century Gothic"/>
                <a:ea typeface="Century Gothic"/>
                <a:cs typeface="Century Gothic"/>
              </a:rPr>
              <a:t>Entidade</a:t>
            </a:r>
            <a:r>
              <a:rPr lang="en-US" sz="4000" b="1" dirty="0">
                <a:solidFill>
                  <a:srgbClr val="EA4E60"/>
                </a:solidFill>
                <a:latin typeface="Century Gothic"/>
                <a:ea typeface="Century Gothic"/>
                <a:cs typeface="Century Gothic"/>
              </a:rPr>
              <a:t> </a:t>
            </a:r>
            <a:r>
              <a:rPr lang="en-US" sz="4000" b="1" dirty="0" err="1">
                <a:solidFill>
                  <a:schemeClr val="accent1">
                    <a:lumMod val="75000"/>
                  </a:schemeClr>
                </a:solidFill>
                <a:latin typeface="Century Gothic"/>
                <a:ea typeface="Century Gothic"/>
                <a:cs typeface="Century Gothic"/>
              </a:rPr>
              <a:t>Fraca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Century Gothic"/>
              <a:ea typeface="Century Gothic"/>
              <a:cs typeface="Century Gothic"/>
            </a:endParaRPr>
          </a:p>
          <a:p>
            <a:pPr>
              <a:lnSpc>
                <a:spcPct val="115000"/>
              </a:lnSpc>
              <a:buSzPts val="3200"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entury Gothic"/>
                <a:ea typeface="Century Gothic"/>
                <a:cs typeface="Century Gothic"/>
              </a:rPr>
              <a:t>Só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entury Gothic"/>
                <a:ea typeface="Century Gothic"/>
                <a:cs typeface="Century Gothic"/>
              </a:rPr>
              <a:t>existe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entury Gothic"/>
                <a:ea typeface="Century Gothic"/>
                <a:cs typeface="Century Gothic"/>
              </a:rPr>
              <a:t> com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entury Gothic"/>
                <a:ea typeface="Century Gothic"/>
                <a:cs typeface="Century Gothic"/>
              </a:rPr>
              <a:t>uma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entury Gothic"/>
                <a:ea typeface="Century Gothic"/>
                <a:cs typeface="Century Gothic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entury Gothic"/>
                <a:ea typeface="Century Gothic"/>
                <a:cs typeface="Century Gothic"/>
              </a:rPr>
              <a:t>entidade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entury Gothic"/>
                <a:ea typeface="Century Gothic"/>
                <a:cs typeface="Century Gothic"/>
              </a:rPr>
              <a:t> forte</a:t>
            </a:r>
            <a:endParaRPr lang="en-US" b="1" i="0" u="none" strike="noStrike" cap="none" dirty="0">
              <a:solidFill>
                <a:schemeClr val="accent1">
                  <a:lumMod val="75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25</a:t>
            </a:fld>
            <a:r>
              <a:rPr lang="en-US" dirty="0"/>
              <a:t>]</a:t>
            </a:r>
            <a:endParaRPr dirty="0"/>
          </a:p>
        </p:txBody>
      </p:sp>
      <p:sp>
        <p:nvSpPr>
          <p:cNvPr id="9" name="Google Shape;231;g116d3f5ae16_1_0">
            <a:extLst>
              <a:ext uri="{FF2B5EF4-FFF2-40B4-BE49-F238E27FC236}">
                <a16:creationId xmlns:a16="http://schemas.microsoft.com/office/drawing/2014/main" id="{E67857FE-B94E-06F7-7F57-6D42D8CCF554}"/>
              </a:ext>
            </a:extLst>
          </p:cNvPr>
          <p:cNvSpPr txBox="1"/>
          <p:nvPr/>
        </p:nvSpPr>
        <p:spPr>
          <a:xfrm>
            <a:off x="565525" y="1481050"/>
            <a:ext cx="4221278" cy="30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2900" indent="-342900" algn="just">
              <a:lnSpc>
                <a:spcPct val="115000"/>
              </a:lnSpc>
              <a:spcBef>
                <a:spcPts val="1000"/>
              </a:spcBef>
              <a:buChar char="•"/>
            </a:pPr>
            <a:r>
              <a:rPr lang="en-US" sz="2400" dirty="0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Chave </a:t>
            </a:r>
            <a:r>
              <a:rPr lang="en-US" sz="2400" dirty="0" err="1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não</a:t>
            </a:r>
            <a:r>
              <a:rPr lang="en-US" sz="2400" dirty="0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obrigatória</a:t>
            </a:r>
            <a:endParaRPr lang="pt-BR" err="1"/>
          </a:p>
          <a:p>
            <a:pPr marL="342900" indent="-342900" algn="just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 err="1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Depêndencia</a:t>
            </a:r>
            <a:endParaRPr lang="en-US" sz="2400">
              <a:solidFill>
                <a:srgbClr val="040A24"/>
              </a:solidFill>
              <a:latin typeface="Calibri"/>
              <a:ea typeface="Calibri"/>
              <a:cs typeface="Calibri"/>
            </a:endParaRPr>
          </a:p>
          <a:p>
            <a:pPr marL="342900" indent="-342900" algn="just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 err="1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Exclusão</a:t>
            </a:r>
            <a:r>
              <a:rPr lang="en-US" sz="2400" dirty="0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cascata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616230C-FDF1-6C81-1B84-069BE2AB783B}"/>
              </a:ext>
            </a:extLst>
          </p:cNvPr>
          <p:cNvSpPr txBox="1"/>
          <p:nvPr/>
        </p:nvSpPr>
        <p:spPr>
          <a:xfrm>
            <a:off x="5716483" y="4465863"/>
            <a:ext cx="2743199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800" dirty="0"/>
              <a:t>Fonte: livro de referência - </a:t>
            </a:r>
            <a:r>
              <a:rPr lang="pt-BR" sz="800" dirty="0" err="1"/>
              <a:t>Navathe</a:t>
            </a:r>
            <a:endParaRPr lang="pt-BR" sz="8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6CCAB77-AE53-7DE9-D921-75AFDB30FE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841" y="1481050"/>
            <a:ext cx="3795841" cy="2812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7004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282C"/>
        </a:solid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2" descr="Diagrama&#10;&#10;Descrição gerada automaticamente">
            <a:extLst>
              <a:ext uri="{FF2B5EF4-FFF2-40B4-BE49-F238E27FC236}">
                <a16:creationId xmlns:a16="http://schemas.microsoft.com/office/drawing/2014/main" id="{31A62E88-14C9-A8FC-B89C-614AEA0D21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9220" y="3406894"/>
            <a:ext cx="2753983" cy="1543051"/>
          </a:xfrm>
          <a:prstGeom prst="rect">
            <a:avLst/>
          </a:prstGeom>
        </p:spPr>
      </p:pic>
      <p:sp>
        <p:nvSpPr>
          <p:cNvPr id="196" name="Google Shape;196;p5"/>
          <p:cNvSpPr txBox="1"/>
          <p:nvPr/>
        </p:nvSpPr>
        <p:spPr>
          <a:xfrm>
            <a:off x="632324" y="1388482"/>
            <a:ext cx="7165372" cy="16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5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Century Gothic"/>
              </a:rPr>
              <a:t>Chave</a:t>
            </a:r>
            <a:endParaRPr lang="en-US" sz="5400" b="1" dirty="0">
              <a:solidFill>
                <a:schemeClr val="accent1">
                  <a:lumMod val="20000"/>
                  <a:lumOff val="80000"/>
                </a:schemeClr>
              </a:solidFill>
              <a:latin typeface="Century Gothic"/>
            </a:endParaRPr>
          </a:p>
          <a:p>
            <a:pPr>
              <a:lnSpc>
                <a:spcPct val="114999"/>
              </a:lnSpc>
            </a:pPr>
            <a:endParaRPr lang="pt-BR" dirty="0" err="1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98" name="Google Shape;198;p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>
                <a:solidFill>
                  <a:srgbClr val="EA4E60"/>
                </a:solidFill>
              </a:rPr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26</a:t>
            </a:fld>
            <a:r>
              <a:rPr lang="en-US" dirty="0">
                <a:solidFill>
                  <a:srgbClr val="EA4E60"/>
                </a:solidFill>
              </a:rPr>
              <a:t>]</a:t>
            </a:r>
            <a:endParaRPr dirty="0">
              <a:solidFill>
                <a:srgbClr val="EA4E60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AEDE9A1-7AF8-DC00-A52F-C2807694AD95}"/>
              </a:ext>
            </a:extLst>
          </p:cNvPr>
          <p:cNvSpPr txBox="1"/>
          <p:nvPr/>
        </p:nvSpPr>
        <p:spPr>
          <a:xfrm>
            <a:off x="5928504" y="3917471"/>
            <a:ext cx="3055907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 b="1" dirty="0">
                <a:solidFill>
                  <a:srgbClr val="FFFFFF"/>
                </a:solidFill>
                <a:latin typeface="Century Gothic"/>
              </a:rPr>
              <a:t>ER Model</a:t>
            </a:r>
          </a:p>
        </p:txBody>
      </p:sp>
    </p:spTree>
    <p:extLst>
      <p:ext uri="{BB962C8B-B14F-4D97-AF65-F5344CB8AC3E}">
        <p14:creationId xmlns:p14="http://schemas.microsoft.com/office/powerpoint/2010/main" val="9478386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latin typeface="Century Gothic"/>
                <a:ea typeface="Century Gothic"/>
                <a:cs typeface="Century Gothic"/>
              </a:rPr>
              <a:t>Chaves</a:t>
            </a:r>
            <a:endParaRPr lang="en-US" sz="4000" b="1" i="0" u="none" strike="noStrike" cap="none" dirty="0">
              <a:solidFill>
                <a:schemeClr val="accent1">
                  <a:lumMod val="75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27</a:t>
            </a:fld>
            <a:r>
              <a:rPr lang="en-US" dirty="0"/>
              <a:t>]</a:t>
            </a:r>
            <a:endParaRPr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D6BE914-8235-2C6E-BCAA-83BD33CC3F57}"/>
              </a:ext>
            </a:extLst>
          </p:cNvPr>
          <p:cNvSpPr txBox="1"/>
          <p:nvPr/>
        </p:nvSpPr>
        <p:spPr>
          <a:xfrm>
            <a:off x="5326824" y="4684815"/>
            <a:ext cx="2743199" cy="2308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900" dirty="0"/>
              <a:t>Fonte: livro de referência - </a:t>
            </a:r>
            <a:r>
              <a:rPr lang="pt-BR" sz="900" dirty="0" err="1"/>
              <a:t>Navathe</a:t>
            </a:r>
          </a:p>
        </p:txBody>
      </p:sp>
      <p:sp>
        <p:nvSpPr>
          <p:cNvPr id="9" name="Google Shape;231;g116d3f5ae16_1_0">
            <a:extLst>
              <a:ext uri="{FF2B5EF4-FFF2-40B4-BE49-F238E27FC236}">
                <a16:creationId xmlns:a16="http://schemas.microsoft.com/office/drawing/2014/main" id="{E67857FE-B94E-06F7-7F57-6D42D8CCF554}"/>
              </a:ext>
            </a:extLst>
          </p:cNvPr>
          <p:cNvSpPr txBox="1"/>
          <p:nvPr/>
        </p:nvSpPr>
        <p:spPr>
          <a:xfrm>
            <a:off x="565525" y="1481050"/>
            <a:ext cx="4221278" cy="30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>
              <a:lnSpc>
                <a:spcPct val="115000"/>
              </a:lnSpc>
              <a:spcBef>
                <a:spcPts val="1000"/>
              </a:spcBef>
            </a:pPr>
            <a:r>
              <a:rPr lang="en-US" sz="2400" dirty="0" err="1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Elementos</a:t>
            </a:r>
            <a:r>
              <a:rPr lang="en-US" sz="2400" dirty="0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 DER</a:t>
            </a:r>
          </a:p>
          <a:p>
            <a:pPr marL="342900" indent="-342900" algn="just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err="1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Entidades</a:t>
            </a:r>
            <a:endParaRPr lang="en-US" sz="2400">
              <a:solidFill>
                <a:srgbClr val="040A24"/>
              </a:solidFill>
              <a:latin typeface="Calibri"/>
              <a:ea typeface="Calibri"/>
              <a:cs typeface="Calibri"/>
            </a:endParaRPr>
          </a:p>
          <a:p>
            <a:pPr marL="342900" indent="-342900" algn="just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err="1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Atributos</a:t>
            </a:r>
            <a:endParaRPr lang="en-US" sz="2400">
              <a:solidFill>
                <a:srgbClr val="040A24"/>
              </a:solidFill>
              <a:latin typeface="Calibri"/>
              <a:ea typeface="Calibri"/>
              <a:cs typeface="Calibri"/>
            </a:endParaRPr>
          </a:p>
          <a:p>
            <a:pPr marL="342900" indent="-342900" algn="just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Chaves</a:t>
            </a:r>
          </a:p>
        </p:txBody>
      </p:sp>
      <p:sp>
        <p:nvSpPr>
          <p:cNvPr id="10" name="Texto Explicativo: Seta para a Esquerda 9">
            <a:extLst>
              <a:ext uri="{FF2B5EF4-FFF2-40B4-BE49-F238E27FC236}">
                <a16:creationId xmlns:a16="http://schemas.microsoft.com/office/drawing/2014/main" id="{0279769E-BF60-A50A-2032-3C62A3C28335}"/>
              </a:ext>
            </a:extLst>
          </p:cNvPr>
          <p:cNvSpPr/>
          <p:nvPr/>
        </p:nvSpPr>
        <p:spPr>
          <a:xfrm>
            <a:off x="2081150" y="3420835"/>
            <a:ext cx="1640279" cy="912915"/>
          </a:xfrm>
          <a:prstGeom prst="leftArrowCallou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err="1">
                <a:cs typeface="Arial"/>
              </a:rPr>
              <a:t>Constraint</a:t>
            </a:r>
            <a:endParaRPr lang="pt-BR" dirty="0">
              <a:cs typeface="Arial"/>
            </a:endParaRPr>
          </a:p>
          <a:p>
            <a:pPr algn="ctr"/>
            <a:r>
              <a:rPr lang="pt-BR" dirty="0">
                <a:cs typeface="Arial"/>
              </a:rPr>
              <a:t>(regra)</a:t>
            </a:r>
            <a:endParaRPr lang="pt-BR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53F1E109-868A-FD72-4181-AF45FF3151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3909" y="1473641"/>
            <a:ext cx="2934109" cy="2314898"/>
          </a:xfrm>
          <a:prstGeom prst="rect">
            <a:avLst/>
          </a:prstGeom>
        </p:spPr>
      </p:pic>
      <p:sp>
        <p:nvSpPr>
          <p:cNvPr id="6" name="Elipse 5">
            <a:extLst>
              <a:ext uri="{FF2B5EF4-FFF2-40B4-BE49-F238E27FC236}">
                <a16:creationId xmlns:a16="http://schemas.microsoft.com/office/drawing/2014/main" id="{DAA05706-68E6-B633-602D-445ADD9BDCF9}"/>
              </a:ext>
            </a:extLst>
          </p:cNvPr>
          <p:cNvSpPr/>
          <p:nvPr/>
        </p:nvSpPr>
        <p:spPr>
          <a:xfrm>
            <a:off x="5791199" y="2641023"/>
            <a:ext cx="422565" cy="351559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06292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latin typeface="Century Gothic"/>
                <a:ea typeface="Century Gothic"/>
                <a:cs typeface="Century Gothic"/>
              </a:rPr>
              <a:t>Chaves</a:t>
            </a:r>
            <a:endParaRPr lang="en-US" sz="4000" b="1" i="0" u="none" strike="noStrike" cap="none" dirty="0">
              <a:solidFill>
                <a:schemeClr val="accent1">
                  <a:lumMod val="75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28</a:t>
            </a:fld>
            <a:r>
              <a:rPr lang="en-US" dirty="0"/>
              <a:t>]</a:t>
            </a:r>
            <a:endParaRPr dirty="0"/>
          </a:p>
        </p:txBody>
      </p:sp>
      <p:sp>
        <p:nvSpPr>
          <p:cNvPr id="9" name="Google Shape;231;g116d3f5ae16_1_0">
            <a:extLst>
              <a:ext uri="{FF2B5EF4-FFF2-40B4-BE49-F238E27FC236}">
                <a16:creationId xmlns:a16="http://schemas.microsoft.com/office/drawing/2014/main" id="{E67857FE-B94E-06F7-7F57-6D42D8CCF554}"/>
              </a:ext>
            </a:extLst>
          </p:cNvPr>
          <p:cNvSpPr txBox="1"/>
          <p:nvPr/>
        </p:nvSpPr>
        <p:spPr>
          <a:xfrm>
            <a:off x="565525" y="1481050"/>
            <a:ext cx="4221278" cy="30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>
              <a:lnSpc>
                <a:spcPct val="115000"/>
              </a:lnSpc>
              <a:spcBef>
                <a:spcPts val="1000"/>
              </a:spcBef>
            </a:pPr>
            <a:r>
              <a:rPr lang="en-US" sz="2400" dirty="0" err="1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Elementos</a:t>
            </a:r>
            <a:r>
              <a:rPr lang="en-US" sz="2400" dirty="0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 DER</a:t>
            </a:r>
          </a:p>
          <a:p>
            <a:pPr marL="342900" indent="-342900" algn="just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err="1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Entidades</a:t>
            </a:r>
            <a:endParaRPr lang="en-US" sz="2400">
              <a:solidFill>
                <a:srgbClr val="040A24"/>
              </a:solidFill>
              <a:latin typeface="Calibri"/>
              <a:ea typeface="Calibri"/>
              <a:cs typeface="Calibri"/>
            </a:endParaRPr>
          </a:p>
          <a:p>
            <a:pPr marL="342900" indent="-342900" algn="just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err="1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Atributos</a:t>
            </a:r>
            <a:endParaRPr lang="en-US" sz="2400">
              <a:solidFill>
                <a:srgbClr val="040A24"/>
              </a:solidFill>
              <a:latin typeface="Calibri"/>
              <a:ea typeface="Calibri"/>
              <a:cs typeface="Calibri"/>
            </a:endParaRPr>
          </a:p>
          <a:p>
            <a:pPr marL="342900" indent="-342900" algn="just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>
                <a:solidFill>
                  <a:srgbClr val="040A24"/>
                </a:solidFill>
                <a:latin typeface="Calibri"/>
                <a:ea typeface="Calibri"/>
                <a:cs typeface="Calibri"/>
              </a:rPr>
              <a:t>Chaves</a:t>
            </a:r>
          </a:p>
        </p:txBody>
      </p:sp>
      <p:sp>
        <p:nvSpPr>
          <p:cNvPr id="10" name="Texto Explicativo: Seta para a Esquerda 9">
            <a:extLst>
              <a:ext uri="{FF2B5EF4-FFF2-40B4-BE49-F238E27FC236}">
                <a16:creationId xmlns:a16="http://schemas.microsoft.com/office/drawing/2014/main" id="{0279769E-BF60-A50A-2032-3C62A3C28335}"/>
              </a:ext>
            </a:extLst>
          </p:cNvPr>
          <p:cNvSpPr/>
          <p:nvPr/>
        </p:nvSpPr>
        <p:spPr>
          <a:xfrm>
            <a:off x="2081150" y="3420835"/>
            <a:ext cx="1640279" cy="912915"/>
          </a:xfrm>
          <a:prstGeom prst="leftArrowCallou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err="1">
                <a:cs typeface="Arial"/>
              </a:rPr>
              <a:t>Constraint</a:t>
            </a:r>
            <a:endParaRPr lang="pt-BR" err="1"/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5F6DA635-3978-1DCD-C847-EA5725D933B2}"/>
              </a:ext>
            </a:extLst>
          </p:cNvPr>
          <p:cNvSpPr/>
          <p:nvPr/>
        </p:nvSpPr>
        <p:spPr>
          <a:xfrm>
            <a:off x="5569526" y="1862198"/>
            <a:ext cx="2530927" cy="48985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err="1">
                <a:cs typeface="Arial"/>
              </a:rPr>
              <a:t>Primary</a:t>
            </a:r>
            <a:r>
              <a:rPr lang="pt-BR" dirty="0">
                <a:cs typeface="Arial"/>
              </a:rPr>
              <a:t> Key</a:t>
            </a:r>
            <a:endParaRPr lang="pt-BR" dirty="0"/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41C3605F-0785-39A0-450F-AD3CE8A173A3}"/>
              </a:ext>
            </a:extLst>
          </p:cNvPr>
          <p:cNvSpPr/>
          <p:nvPr/>
        </p:nvSpPr>
        <p:spPr>
          <a:xfrm>
            <a:off x="5569526" y="3391146"/>
            <a:ext cx="2530927" cy="489857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Modelo Relacional</a:t>
            </a:r>
          </a:p>
        </p:txBody>
      </p:sp>
      <p:sp>
        <p:nvSpPr>
          <p:cNvPr id="11" name="Seta: para Baixo 10">
            <a:extLst>
              <a:ext uri="{FF2B5EF4-FFF2-40B4-BE49-F238E27FC236}">
                <a16:creationId xmlns:a16="http://schemas.microsoft.com/office/drawing/2014/main" id="{F1402355-FFA7-10FD-98F6-ABEAC498422A}"/>
              </a:ext>
            </a:extLst>
          </p:cNvPr>
          <p:cNvSpPr/>
          <p:nvPr/>
        </p:nvSpPr>
        <p:spPr>
          <a:xfrm>
            <a:off x="6654649" y="2440661"/>
            <a:ext cx="356260" cy="979714"/>
          </a:xfrm>
          <a:prstGeom prst="down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91712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dirty="0" err="1">
                <a:solidFill>
                  <a:schemeClr val="accent1">
                    <a:lumMod val="75000"/>
                  </a:schemeClr>
                </a:solidFill>
                <a:latin typeface="Century Gothic"/>
                <a:ea typeface="Century Gothic"/>
                <a:cs typeface="Century Gothic"/>
              </a:rPr>
              <a:t>Chave</a:t>
            </a: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latin typeface="Century Gothic"/>
                <a:ea typeface="Century Gothic"/>
                <a:cs typeface="Century Gothic"/>
              </a:rPr>
              <a:t> </a:t>
            </a:r>
            <a:r>
              <a:rPr lang="en-US" sz="4000" b="1" dirty="0" err="1">
                <a:solidFill>
                  <a:schemeClr val="accent1">
                    <a:lumMod val="75000"/>
                  </a:schemeClr>
                </a:solidFill>
                <a:latin typeface="Century Gothic"/>
                <a:ea typeface="Century Gothic"/>
                <a:cs typeface="Century Gothic"/>
              </a:rPr>
              <a:t>Primária</a:t>
            </a:r>
            <a:endParaRPr lang="en-US" sz="4000" b="1" i="0" u="none" strike="noStrike" cap="none" dirty="0">
              <a:solidFill>
                <a:schemeClr val="accent1">
                  <a:lumMod val="75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29</a:t>
            </a:fld>
            <a:r>
              <a:rPr lang="en-US" dirty="0"/>
              <a:t>]</a:t>
            </a:r>
            <a:endParaRPr dirty="0"/>
          </a:p>
        </p:txBody>
      </p:sp>
      <p:sp>
        <p:nvSpPr>
          <p:cNvPr id="9" name="Google Shape;231;g116d3f5ae16_1_0">
            <a:extLst>
              <a:ext uri="{FF2B5EF4-FFF2-40B4-BE49-F238E27FC236}">
                <a16:creationId xmlns:a16="http://schemas.microsoft.com/office/drawing/2014/main" id="{E67857FE-B94E-06F7-7F57-6D42D8CCF554}"/>
              </a:ext>
            </a:extLst>
          </p:cNvPr>
          <p:cNvSpPr txBox="1"/>
          <p:nvPr/>
        </p:nvSpPr>
        <p:spPr>
          <a:xfrm>
            <a:off x="565525" y="1608523"/>
            <a:ext cx="4221278" cy="997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>
              <a:lnSpc>
                <a:spcPct val="115000"/>
              </a:lnSpc>
              <a:spcBef>
                <a:spcPts val="1000"/>
              </a:spcBef>
            </a:pPr>
            <a:r>
              <a:rPr lang="pt-BR" sz="1800" dirty="0"/>
              <a:t>É um atributo ou conjunto de atributos que identificam unicamente uma tupla, dentro de uma tabela.</a:t>
            </a:r>
            <a:endParaRPr lang="en-US" dirty="0">
              <a:solidFill>
                <a:srgbClr val="040A24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8083386-08EC-7A55-04B7-C8B0686CDF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7505" y="2399903"/>
            <a:ext cx="5340969" cy="2489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1732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dirty="0" err="1">
                <a:solidFill>
                  <a:schemeClr val="accent1">
                    <a:lumMod val="75000"/>
                  </a:schemeClr>
                </a:solidFill>
                <a:latin typeface="Century Gothic"/>
                <a:ea typeface="Century Gothic"/>
                <a:cs typeface="Century Gothic"/>
              </a:rPr>
              <a:t>Chave</a:t>
            </a: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latin typeface="Century Gothic"/>
                <a:ea typeface="Century Gothic"/>
                <a:cs typeface="Century Gothic"/>
              </a:rPr>
              <a:t> </a:t>
            </a:r>
            <a:r>
              <a:rPr lang="en-US" sz="4000" b="1" dirty="0" err="1">
                <a:solidFill>
                  <a:schemeClr val="accent1">
                    <a:lumMod val="75000"/>
                  </a:schemeClr>
                </a:solidFill>
                <a:latin typeface="Century Gothic"/>
                <a:ea typeface="Century Gothic"/>
                <a:cs typeface="Century Gothic"/>
              </a:rPr>
              <a:t>Estrangeira</a:t>
            </a:r>
            <a:endParaRPr lang="en-US" sz="4000" b="1" i="0" u="none" strike="noStrike" cap="none" dirty="0">
              <a:solidFill>
                <a:schemeClr val="accent1">
                  <a:lumMod val="75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30</a:t>
            </a:fld>
            <a:r>
              <a:rPr lang="en-US" dirty="0"/>
              <a:t>]</a:t>
            </a:r>
            <a:endParaRPr dirty="0"/>
          </a:p>
        </p:txBody>
      </p:sp>
      <p:sp>
        <p:nvSpPr>
          <p:cNvPr id="9" name="Google Shape;231;g116d3f5ae16_1_0">
            <a:extLst>
              <a:ext uri="{FF2B5EF4-FFF2-40B4-BE49-F238E27FC236}">
                <a16:creationId xmlns:a16="http://schemas.microsoft.com/office/drawing/2014/main" id="{E67857FE-B94E-06F7-7F57-6D42D8CCF554}"/>
              </a:ext>
            </a:extLst>
          </p:cNvPr>
          <p:cNvSpPr txBox="1"/>
          <p:nvPr/>
        </p:nvSpPr>
        <p:spPr>
          <a:xfrm>
            <a:off x="565525" y="1608523"/>
            <a:ext cx="2794202" cy="2898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>
              <a:lnSpc>
                <a:spcPct val="115000"/>
              </a:lnSpc>
              <a:spcBef>
                <a:spcPts val="1000"/>
              </a:spcBef>
            </a:pPr>
            <a:r>
              <a:rPr lang="pt-BR" sz="1600" dirty="0"/>
              <a:t>É um atributo ou conjunto de atributos que permitem o relacionamento entre tabelas. </a:t>
            </a:r>
          </a:p>
          <a:p>
            <a:pPr algn="just">
              <a:lnSpc>
                <a:spcPct val="115000"/>
              </a:lnSpc>
              <a:spcBef>
                <a:spcPts val="1000"/>
              </a:spcBef>
            </a:pPr>
            <a:r>
              <a:rPr lang="pt-BR" sz="1600" dirty="0"/>
              <a:t>Seus valores aparecem necessariamente na chave primária de uma outra tabela</a:t>
            </a:r>
            <a:endParaRPr lang="en-US" sz="1050" dirty="0">
              <a:solidFill>
                <a:srgbClr val="040A24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9320486-0268-B6DB-3584-814B0CBCD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0463" y="2075682"/>
            <a:ext cx="5401297" cy="196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7491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245966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4000" b="1" dirty="0" err="1">
                <a:solidFill>
                  <a:schemeClr val="accent1">
                    <a:lumMod val="75000"/>
                  </a:schemeClr>
                </a:solidFill>
                <a:latin typeface="Century Gothic"/>
                <a:ea typeface="Century Gothic"/>
                <a:cs typeface="Century Gothic"/>
              </a:rPr>
              <a:t>Chave</a:t>
            </a: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latin typeface="Century Gothic"/>
                <a:ea typeface="Century Gothic"/>
                <a:cs typeface="Century Gothic"/>
              </a:rPr>
              <a:t> Alternativa </a:t>
            </a:r>
            <a:r>
              <a:rPr lang="en-US" sz="4000" b="1" dirty="0" err="1">
                <a:solidFill>
                  <a:schemeClr val="accent1">
                    <a:lumMod val="75000"/>
                  </a:schemeClr>
                </a:solidFill>
                <a:latin typeface="Century Gothic"/>
                <a:ea typeface="Century Gothic"/>
                <a:cs typeface="Century Gothic"/>
              </a:rPr>
              <a:t>ou</a:t>
            </a: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latin typeface="Century Gothic"/>
                <a:ea typeface="Century Gothic"/>
                <a:cs typeface="Century Gothic"/>
              </a:rPr>
              <a:t> </a:t>
            </a:r>
            <a:r>
              <a:rPr lang="en-US" sz="4000" b="1" dirty="0" err="1">
                <a:solidFill>
                  <a:schemeClr val="accent1">
                    <a:lumMod val="75000"/>
                  </a:schemeClr>
                </a:solidFill>
                <a:latin typeface="Century Gothic"/>
                <a:ea typeface="Century Gothic"/>
                <a:cs typeface="Century Gothic"/>
              </a:rPr>
              <a:t>candidata</a:t>
            </a:r>
            <a:endParaRPr lang="en-US" sz="4000" b="1" i="0" u="none" strike="noStrike" cap="none" dirty="0">
              <a:solidFill>
                <a:schemeClr val="accent1">
                  <a:lumMod val="75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31</a:t>
            </a:fld>
            <a:r>
              <a:rPr lang="en-US" dirty="0"/>
              <a:t>]</a:t>
            </a:r>
            <a:endParaRPr dirty="0"/>
          </a:p>
        </p:txBody>
      </p:sp>
      <p:sp>
        <p:nvSpPr>
          <p:cNvPr id="9" name="Google Shape;231;g116d3f5ae16_1_0">
            <a:extLst>
              <a:ext uri="{FF2B5EF4-FFF2-40B4-BE49-F238E27FC236}">
                <a16:creationId xmlns:a16="http://schemas.microsoft.com/office/drawing/2014/main" id="{E67857FE-B94E-06F7-7F57-6D42D8CCF554}"/>
              </a:ext>
            </a:extLst>
          </p:cNvPr>
          <p:cNvSpPr txBox="1"/>
          <p:nvPr/>
        </p:nvSpPr>
        <p:spPr>
          <a:xfrm>
            <a:off x="565525" y="1608523"/>
            <a:ext cx="2671980" cy="2489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>
              <a:lnSpc>
                <a:spcPct val="115000"/>
              </a:lnSpc>
              <a:spcBef>
                <a:spcPts val="1000"/>
              </a:spcBef>
            </a:pPr>
            <a:r>
              <a:rPr lang="pt-BR" sz="1600" dirty="0"/>
              <a:t>Determinadas vezes, mais de um atributo ou grupo de atributos servem para distinguir uma linha (tupla) das demais.</a:t>
            </a:r>
            <a:endParaRPr lang="en-US" sz="1050" dirty="0">
              <a:solidFill>
                <a:srgbClr val="040A24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C2F5744-75ED-916E-2180-11CB62376C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072" y="1892737"/>
            <a:ext cx="4858849" cy="2205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7135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282C"/>
        </a:solid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2" descr="Diagrama&#10;&#10;Descrição gerada automaticamente">
            <a:extLst>
              <a:ext uri="{FF2B5EF4-FFF2-40B4-BE49-F238E27FC236}">
                <a16:creationId xmlns:a16="http://schemas.microsoft.com/office/drawing/2014/main" id="{31A62E88-14C9-A8FC-B89C-614AEA0D21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9220" y="3406894"/>
            <a:ext cx="2753983" cy="1543051"/>
          </a:xfrm>
          <a:prstGeom prst="rect">
            <a:avLst/>
          </a:prstGeom>
        </p:spPr>
      </p:pic>
      <p:sp>
        <p:nvSpPr>
          <p:cNvPr id="196" name="Google Shape;196;p5"/>
          <p:cNvSpPr txBox="1"/>
          <p:nvPr/>
        </p:nvSpPr>
        <p:spPr>
          <a:xfrm>
            <a:off x="632324" y="1388482"/>
            <a:ext cx="7165372" cy="16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5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Century Gothic"/>
              </a:rPr>
              <a:t>Relacionamentos</a:t>
            </a:r>
            <a:endParaRPr lang="en-US" sz="5400" b="1" dirty="0">
              <a:solidFill>
                <a:schemeClr val="accent1">
                  <a:lumMod val="20000"/>
                  <a:lumOff val="80000"/>
                </a:schemeClr>
              </a:solidFill>
              <a:latin typeface="Century Gothic"/>
            </a:endParaRPr>
          </a:p>
          <a:p>
            <a:pPr>
              <a:lnSpc>
                <a:spcPct val="114999"/>
              </a:lnSpc>
            </a:pPr>
            <a:endParaRPr lang="pt-BR" dirty="0" err="1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98" name="Google Shape;198;p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>
                <a:solidFill>
                  <a:srgbClr val="EA4E60"/>
                </a:solidFill>
              </a:rPr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32</a:t>
            </a:fld>
            <a:r>
              <a:rPr lang="en-US" dirty="0">
                <a:solidFill>
                  <a:srgbClr val="EA4E60"/>
                </a:solidFill>
              </a:rPr>
              <a:t>]</a:t>
            </a:r>
            <a:endParaRPr dirty="0">
              <a:solidFill>
                <a:srgbClr val="EA4E60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AEDE9A1-7AF8-DC00-A52F-C2807694AD95}"/>
              </a:ext>
            </a:extLst>
          </p:cNvPr>
          <p:cNvSpPr txBox="1"/>
          <p:nvPr/>
        </p:nvSpPr>
        <p:spPr>
          <a:xfrm>
            <a:off x="5928504" y="3917471"/>
            <a:ext cx="3055907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 b="1" dirty="0">
                <a:solidFill>
                  <a:srgbClr val="FFFFFF"/>
                </a:solidFill>
                <a:latin typeface="Century Gothic"/>
              </a:rPr>
              <a:t>ER Model</a:t>
            </a:r>
          </a:p>
        </p:txBody>
      </p:sp>
    </p:spTree>
    <p:extLst>
      <p:ext uri="{BB962C8B-B14F-4D97-AF65-F5344CB8AC3E}">
        <p14:creationId xmlns:p14="http://schemas.microsoft.com/office/powerpoint/2010/main" val="6921820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231;g116d3f5ae16_1_0">
            <a:extLst>
              <a:ext uri="{FF2B5EF4-FFF2-40B4-BE49-F238E27FC236}">
                <a16:creationId xmlns:a16="http://schemas.microsoft.com/office/drawing/2014/main" id="{E67857FE-B94E-06F7-7F57-6D42D8CCF554}"/>
              </a:ext>
            </a:extLst>
          </p:cNvPr>
          <p:cNvSpPr txBox="1"/>
          <p:nvPr/>
        </p:nvSpPr>
        <p:spPr>
          <a:xfrm>
            <a:off x="565525" y="1481050"/>
            <a:ext cx="5202532" cy="3116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>
              <a:lnSpc>
                <a:spcPct val="114999"/>
              </a:lnSpc>
              <a:spcBef>
                <a:spcPts val="1000"/>
              </a:spcBef>
            </a:pPr>
            <a:r>
              <a:rPr lang="en-US" sz="2400" b="1" dirty="0" err="1">
                <a:solidFill>
                  <a:srgbClr val="040A24"/>
                </a:solidFill>
                <a:latin typeface="Calibri"/>
                <a:cs typeface="Calibri"/>
              </a:rPr>
              <a:t>Relações</a:t>
            </a:r>
            <a:r>
              <a:rPr lang="en-US" sz="2400" b="1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b="1" dirty="0" err="1">
                <a:solidFill>
                  <a:srgbClr val="040A24"/>
                </a:solidFill>
                <a:latin typeface="Calibri"/>
                <a:cs typeface="Calibri"/>
              </a:rPr>
              <a:t>implicítas</a:t>
            </a:r>
            <a:endParaRPr lang="pt-BR" err="1"/>
          </a:p>
          <a:p>
            <a:pPr marL="342900" indent="-342900" algn="just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Gerente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do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departamento</a:t>
            </a:r>
            <a:endParaRPr lang="en-US" sz="2400">
              <a:solidFill>
                <a:srgbClr val="040A24"/>
              </a:solidFill>
              <a:latin typeface="Calibri"/>
              <a:cs typeface="Calibri"/>
            </a:endParaRPr>
          </a:p>
          <a:p>
            <a:pPr marL="342900" indent="-342900" algn="just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Controle do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projeto</a:t>
            </a:r>
            <a:endParaRPr lang="en-US" sz="2400" dirty="0">
              <a:solidFill>
                <a:srgbClr val="040A24"/>
              </a:solidFill>
              <a:latin typeface="Calibri"/>
              <a:cs typeface="Calibri"/>
            </a:endParaRPr>
          </a:p>
          <a:p>
            <a:pPr marL="342900" indent="-342900" algn="just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Supervisor</a:t>
            </a:r>
          </a:p>
        </p:txBody>
      </p:sp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>
                    <a:lumMod val="75000"/>
                  </a:schemeClr>
                </a:solidFill>
                <a:latin typeface="Century Gothic"/>
              </a:rPr>
              <a:t>Relacionamentos</a:t>
            </a:r>
            <a:endParaRPr lang="pt-B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33</a:t>
            </a:fld>
            <a:r>
              <a:rPr lang="en-US" dirty="0"/>
              <a:t>]</a:t>
            </a:r>
            <a:endParaRPr dirty="0"/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512A9E93-B439-6920-9625-E92D9A8D0DE9}"/>
              </a:ext>
            </a:extLst>
          </p:cNvPr>
          <p:cNvGrpSpPr/>
          <p:nvPr/>
        </p:nvGrpSpPr>
        <p:grpSpPr>
          <a:xfrm>
            <a:off x="2704920" y="3736901"/>
            <a:ext cx="1671367" cy="1011401"/>
            <a:chOff x="2704920" y="3736901"/>
            <a:chExt cx="1671367" cy="1011401"/>
          </a:xfrm>
        </p:grpSpPr>
        <p:sp>
          <p:nvSpPr>
            <p:cNvPr id="5" name="Seta: Curva para Baixo 4">
              <a:extLst>
                <a:ext uri="{FF2B5EF4-FFF2-40B4-BE49-F238E27FC236}">
                  <a16:creationId xmlns:a16="http://schemas.microsoft.com/office/drawing/2014/main" id="{46D15DC7-3FA2-AF15-B793-715778DDC951}"/>
                </a:ext>
              </a:extLst>
            </p:cNvPr>
            <p:cNvSpPr/>
            <p:nvPr/>
          </p:nvSpPr>
          <p:spPr>
            <a:xfrm rot="20400000">
              <a:off x="2707748" y="3736901"/>
              <a:ext cx="1369443" cy="549934"/>
            </a:xfrm>
            <a:prstGeom prst="curved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DBD0781C-B7AA-0AE3-8256-8CBCC7CC5857}"/>
                </a:ext>
              </a:extLst>
            </p:cNvPr>
            <p:cNvSpPr/>
            <p:nvPr/>
          </p:nvSpPr>
          <p:spPr>
            <a:xfrm>
              <a:off x="2704920" y="4166019"/>
              <a:ext cx="1671367" cy="58228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>
                  <a:cs typeface="Arial"/>
                </a:rPr>
                <a:t>Empregado</a:t>
              </a:r>
              <a:endParaRPr lang="pt-BR" dirty="0" err="1"/>
            </a:p>
          </p:txBody>
        </p:sp>
      </p:grp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4CA2C97A-54FA-27DA-767E-E0FA4FD1C7E0}"/>
              </a:ext>
            </a:extLst>
          </p:cNvPr>
          <p:cNvGrpSpPr/>
          <p:nvPr/>
        </p:nvGrpSpPr>
        <p:grpSpPr>
          <a:xfrm>
            <a:off x="4662038" y="3039193"/>
            <a:ext cx="3547611" cy="549934"/>
            <a:chOff x="4662038" y="3039193"/>
            <a:chExt cx="3547611" cy="549934"/>
          </a:xfrm>
        </p:grpSpPr>
        <p:sp>
          <p:nvSpPr>
            <p:cNvPr id="18" name="Retângulo: Cantos Arredondados 17">
              <a:extLst>
                <a:ext uri="{FF2B5EF4-FFF2-40B4-BE49-F238E27FC236}">
                  <a16:creationId xmlns:a16="http://schemas.microsoft.com/office/drawing/2014/main" id="{81DDF2CD-1B2D-6740-A432-9A2F9DE358A4}"/>
                </a:ext>
              </a:extLst>
            </p:cNvPr>
            <p:cNvSpPr/>
            <p:nvPr/>
          </p:nvSpPr>
          <p:spPr>
            <a:xfrm>
              <a:off x="4662038" y="3039193"/>
              <a:ext cx="1455706" cy="54993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>
                  <a:cs typeface="Arial"/>
                </a:rPr>
                <a:t>Departamento</a:t>
              </a:r>
              <a:endParaRPr lang="pt-BR" dirty="0"/>
            </a:p>
          </p:txBody>
        </p:sp>
        <p:sp>
          <p:nvSpPr>
            <p:cNvPr id="22" name="Retângulo: Cantos Arredondados 21">
              <a:extLst>
                <a:ext uri="{FF2B5EF4-FFF2-40B4-BE49-F238E27FC236}">
                  <a16:creationId xmlns:a16="http://schemas.microsoft.com/office/drawing/2014/main" id="{473F122C-FA82-F6A3-23A2-7D630D1BD8B7}"/>
                </a:ext>
              </a:extLst>
            </p:cNvPr>
            <p:cNvSpPr/>
            <p:nvPr/>
          </p:nvSpPr>
          <p:spPr>
            <a:xfrm>
              <a:off x="6753943" y="3039193"/>
              <a:ext cx="1455706" cy="54993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pt-BR" dirty="0">
                  <a:cs typeface="Arial"/>
                </a:rPr>
                <a:t>Projeto</a:t>
              </a:r>
              <a:endParaRPr lang="pt-BR" dirty="0"/>
            </a:p>
          </p:txBody>
        </p:sp>
        <p:sp>
          <p:nvSpPr>
            <p:cNvPr id="20" name="Seta: para a Direita 19">
              <a:extLst>
                <a:ext uri="{FF2B5EF4-FFF2-40B4-BE49-F238E27FC236}">
                  <a16:creationId xmlns:a16="http://schemas.microsoft.com/office/drawing/2014/main" id="{9FF947C2-3768-E344-062F-CAE77EF42F30}"/>
                </a:ext>
              </a:extLst>
            </p:cNvPr>
            <p:cNvSpPr/>
            <p:nvPr/>
          </p:nvSpPr>
          <p:spPr>
            <a:xfrm>
              <a:off x="6002173" y="3073461"/>
              <a:ext cx="981254" cy="485235"/>
            </a:xfrm>
            <a:prstGeom prst="rightArrow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2456E46C-8903-68A6-B046-E4CAC6C1DE99}"/>
              </a:ext>
            </a:extLst>
          </p:cNvPr>
          <p:cNvGrpSpPr/>
          <p:nvPr/>
        </p:nvGrpSpPr>
        <p:grpSpPr>
          <a:xfrm>
            <a:off x="3993489" y="1734447"/>
            <a:ext cx="3709357" cy="549934"/>
            <a:chOff x="3993489" y="1734447"/>
            <a:chExt cx="3709357" cy="549934"/>
          </a:xfrm>
        </p:grpSpPr>
        <p:sp>
          <p:nvSpPr>
            <p:cNvPr id="24" name="Retângulo: Cantos Arredondados 23">
              <a:extLst>
                <a:ext uri="{FF2B5EF4-FFF2-40B4-BE49-F238E27FC236}">
                  <a16:creationId xmlns:a16="http://schemas.microsoft.com/office/drawing/2014/main" id="{911E8D30-EF07-7901-2F60-1DB93E8EADA4}"/>
                </a:ext>
              </a:extLst>
            </p:cNvPr>
            <p:cNvSpPr/>
            <p:nvPr/>
          </p:nvSpPr>
          <p:spPr>
            <a:xfrm>
              <a:off x="6247140" y="1734447"/>
              <a:ext cx="1455706" cy="54993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>
                  <a:cs typeface="Arial"/>
                </a:rPr>
                <a:t>Departamento</a:t>
              </a:r>
              <a:endParaRPr lang="pt-BR" dirty="0"/>
            </a:p>
          </p:txBody>
        </p:sp>
        <p:sp>
          <p:nvSpPr>
            <p:cNvPr id="25" name="Retângulo: Cantos Arredondados 24">
              <a:extLst>
                <a:ext uri="{FF2B5EF4-FFF2-40B4-BE49-F238E27FC236}">
                  <a16:creationId xmlns:a16="http://schemas.microsoft.com/office/drawing/2014/main" id="{9AD24E4E-7C41-6118-3CBF-B3AE4587AE60}"/>
                </a:ext>
              </a:extLst>
            </p:cNvPr>
            <p:cNvSpPr/>
            <p:nvPr/>
          </p:nvSpPr>
          <p:spPr>
            <a:xfrm>
              <a:off x="3993489" y="1734447"/>
              <a:ext cx="1455706" cy="54993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pt-BR" dirty="0">
                  <a:cs typeface="Arial"/>
                </a:rPr>
                <a:t>empregado</a:t>
              </a:r>
              <a:endParaRPr lang="pt-BR" dirty="0"/>
            </a:p>
          </p:txBody>
        </p:sp>
        <p:sp>
          <p:nvSpPr>
            <p:cNvPr id="21" name="Seta: para a Direita 20">
              <a:extLst>
                <a:ext uri="{FF2B5EF4-FFF2-40B4-BE49-F238E27FC236}">
                  <a16:creationId xmlns:a16="http://schemas.microsoft.com/office/drawing/2014/main" id="{06F2A195-3013-BC53-0220-424EC71F6809}"/>
                </a:ext>
              </a:extLst>
            </p:cNvPr>
            <p:cNvSpPr/>
            <p:nvPr/>
          </p:nvSpPr>
          <p:spPr>
            <a:xfrm>
              <a:off x="5314755" y="1771412"/>
              <a:ext cx="981254" cy="485235"/>
            </a:xfrm>
            <a:prstGeom prst="rightArrow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2042409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>
                    <a:lumMod val="75000"/>
                  </a:schemeClr>
                </a:solidFill>
                <a:latin typeface="Century Gothic"/>
              </a:rPr>
              <a:t>Relacionamentos</a:t>
            </a:r>
            <a:endParaRPr lang="pt-B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34</a:t>
            </a:fld>
            <a:r>
              <a:rPr lang="en-US" dirty="0"/>
              <a:t>]</a:t>
            </a:r>
            <a:endParaRPr dirty="0"/>
          </a:p>
        </p:txBody>
      </p:sp>
      <p:pic>
        <p:nvPicPr>
          <p:cNvPr id="2" name="Imagem 2" descr="Diagrama&#10;&#10;Descrição gerada automaticamente">
            <a:extLst>
              <a:ext uri="{FF2B5EF4-FFF2-40B4-BE49-F238E27FC236}">
                <a16:creationId xmlns:a16="http://schemas.microsoft.com/office/drawing/2014/main" id="{973BFFF7-6473-79E9-97DF-AF48B0E2B5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1739" y="1431849"/>
            <a:ext cx="4727275" cy="3638464"/>
          </a:xfrm>
          <a:prstGeom prst="rect">
            <a:avLst/>
          </a:prstGeom>
        </p:spPr>
      </p:pic>
      <p:sp>
        <p:nvSpPr>
          <p:cNvPr id="4" name="Seta: Dobrada 3">
            <a:extLst>
              <a:ext uri="{FF2B5EF4-FFF2-40B4-BE49-F238E27FC236}">
                <a16:creationId xmlns:a16="http://schemas.microsoft.com/office/drawing/2014/main" id="{88F433B2-ED83-D61A-7288-92A570E9E70F}"/>
              </a:ext>
            </a:extLst>
          </p:cNvPr>
          <p:cNvSpPr/>
          <p:nvPr/>
        </p:nvSpPr>
        <p:spPr>
          <a:xfrm rot="5220000" flipV="1">
            <a:off x="5381904" y="171201"/>
            <a:ext cx="549934" cy="2458527"/>
          </a:xfrm>
          <a:prstGeom prst="bentArrow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BB625E75-8321-69B2-02C4-6FFACBB27FDD}"/>
              </a:ext>
            </a:extLst>
          </p:cNvPr>
          <p:cNvSpPr/>
          <p:nvPr/>
        </p:nvSpPr>
        <p:spPr>
          <a:xfrm>
            <a:off x="6023394" y="831370"/>
            <a:ext cx="1962508" cy="603849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pt-BR" dirty="0">
                <a:cs typeface="Arial"/>
              </a:rPr>
              <a:t>Relacionamento</a:t>
            </a:r>
            <a:endParaRPr lang="pt-BR" dirty="0"/>
          </a:p>
        </p:txBody>
      </p:sp>
      <p:sp>
        <p:nvSpPr>
          <p:cNvPr id="5" name="Losango 4">
            <a:extLst>
              <a:ext uri="{FF2B5EF4-FFF2-40B4-BE49-F238E27FC236}">
                <a16:creationId xmlns:a16="http://schemas.microsoft.com/office/drawing/2014/main" id="{41CB05E9-5F16-6884-2FD5-CDC6E9BBA8FD}"/>
              </a:ext>
            </a:extLst>
          </p:cNvPr>
          <p:cNvSpPr/>
          <p:nvPr/>
        </p:nvSpPr>
        <p:spPr>
          <a:xfrm>
            <a:off x="6255230" y="3953055"/>
            <a:ext cx="2566357" cy="87342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cs typeface="Arial"/>
              </a:rPr>
              <a:t>Relacionamento</a:t>
            </a:r>
            <a:endParaRPr lang="pt-BR" sz="1200" dirty="0"/>
          </a:p>
        </p:txBody>
      </p:sp>
      <p:sp>
        <p:nvSpPr>
          <p:cNvPr id="6" name="Seta: para Baixo 5">
            <a:extLst>
              <a:ext uri="{FF2B5EF4-FFF2-40B4-BE49-F238E27FC236}">
                <a16:creationId xmlns:a16="http://schemas.microsoft.com/office/drawing/2014/main" id="{FA3E0600-2DEC-0734-6C6D-C69C9CEFE493}"/>
              </a:ext>
            </a:extLst>
          </p:cNvPr>
          <p:cNvSpPr/>
          <p:nvPr/>
        </p:nvSpPr>
        <p:spPr>
          <a:xfrm>
            <a:off x="7402843" y="1532612"/>
            <a:ext cx="280358" cy="23183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A5766D3-9D94-C419-FD97-D6EEA1000E38}"/>
              </a:ext>
            </a:extLst>
          </p:cNvPr>
          <p:cNvSpPr txBox="1"/>
          <p:nvPr/>
        </p:nvSpPr>
        <p:spPr>
          <a:xfrm>
            <a:off x="2825690" y="4955336"/>
            <a:ext cx="3185303" cy="20005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700" dirty="0"/>
              <a:t>Fonte: Livro de referência - </a:t>
            </a:r>
            <a:r>
              <a:rPr lang="pt-BR" sz="700" dirty="0" err="1"/>
              <a:t>Navathe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6338E4C-25A4-9043-3499-B7B83CE81D30}"/>
              </a:ext>
            </a:extLst>
          </p:cNvPr>
          <p:cNvSpPr txBox="1"/>
          <p:nvPr/>
        </p:nvSpPr>
        <p:spPr>
          <a:xfrm rot="20390731">
            <a:off x="7589695" y="2123957"/>
            <a:ext cx="21755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Função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40333566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231;g116d3f5ae16_1_0">
            <a:extLst>
              <a:ext uri="{FF2B5EF4-FFF2-40B4-BE49-F238E27FC236}">
                <a16:creationId xmlns:a16="http://schemas.microsoft.com/office/drawing/2014/main" id="{E67857FE-B94E-06F7-7F57-6D42D8CCF554}"/>
              </a:ext>
            </a:extLst>
          </p:cNvPr>
          <p:cNvSpPr txBox="1"/>
          <p:nvPr/>
        </p:nvSpPr>
        <p:spPr>
          <a:xfrm>
            <a:off x="565525" y="1481050"/>
            <a:ext cx="5202532" cy="3116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>
              <a:lnSpc>
                <a:spcPct val="114999"/>
              </a:lnSpc>
              <a:spcBef>
                <a:spcPts val="1000"/>
              </a:spcBef>
            </a:pPr>
            <a:r>
              <a:rPr lang="en-US" sz="2400" b="1" dirty="0" err="1">
                <a:solidFill>
                  <a:srgbClr val="040A24"/>
                </a:solidFill>
                <a:latin typeface="Calibri"/>
                <a:cs typeface="Calibri"/>
              </a:rPr>
              <a:t>Classificado</a:t>
            </a:r>
            <a:endParaRPr lang="en-US" sz="2400" b="1" dirty="0">
              <a:solidFill>
                <a:srgbClr val="040A24"/>
              </a:solidFill>
              <a:latin typeface="Calibri"/>
              <a:cs typeface="Calibri"/>
            </a:endParaRPr>
          </a:p>
          <a:p>
            <a:pPr marL="342900" indent="-342900" algn="just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Grau</a:t>
            </a:r>
          </a:p>
          <a:p>
            <a:pPr marL="342900" indent="-342900" algn="just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Auto-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relacional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ou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não</a:t>
            </a:r>
            <a:endParaRPr lang="en-US" sz="2400" dirty="0">
              <a:solidFill>
                <a:srgbClr val="040A24"/>
              </a:solidFill>
              <a:latin typeface="Calibri"/>
              <a:cs typeface="Calibri"/>
            </a:endParaRPr>
          </a:p>
          <a:p>
            <a:pPr marL="342900" indent="-342900" algn="just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Cardinalidade</a:t>
            </a:r>
            <a:endParaRPr lang="en-US" sz="2400" dirty="0">
              <a:solidFill>
                <a:srgbClr val="040A24"/>
              </a:solidFill>
              <a:latin typeface="Calibri"/>
              <a:cs typeface="Calibri"/>
            </a:endParaRPr>
          </a:p>
        </p:txBody>
      </p:sp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>
                    <a:lumMod val="75000"/>
                  </a:schemeClr>
                </a:solidFill>
                <a:latin typeface="Century Gothic"/>
              </a:rPr>
              <a:t>Relacionamentos</a:t>
            </a:r>
            <a:endParaRPr lang="pt-B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35</a:t>
            </a:fld>
            <a:r>
              <a:rPr lang="en-US" dirty="0"/>
              <a:t>]</a:t>
            </a:r>
            <a:endParaRPr dirty="0"/>
          </a:p>
        </p:txBody>
      </p:sp>
      <p:pic>
        <p:nvPicPr>
          <p:cNvPr id="2" name="Imagem 2" descr="Diagrama&#10;&#10;Descrição gerada automaticamente">
            <a:extLst>
              <a:ext uri="{FF2B5EF4-FFF2-40B4-BE49-F238E27FC236}">
                <a16:creationId xmlns:a16="http://schemas.microsoft.com/office/drawing/2014/main" id="{3A140F93-3AD4-29E4-3D22-E70C36F6EE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1231" y="1528897"/>
            <a:ext cx="3983246" cy="3120879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62B32B4-FCB7-2024-F637-B1D27087B605}"/>
              </a:ext>
            </a:extLst>
          </p:cNvPr>
          <p:cNvSpPr txBox="1"/>
          <p:nvPr/>
        </p:nvSpPr>
        <p:spPr>
          <a:xfrm>
            <a:off x="5068558" y="4815157"/>
            <a:ext cx="3185303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800" dirty="0"/>
              <a:t>Fonte: Livro de referência - </a:t>
            </a:r>
            <a:r>
              <a:rPr lang="pt-BR" sz="800" dirty="0" err="1"/>
              <a:t>Navathe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D1CB69A-6216-6D3E-547C-14CACE4121F6}"/>
              </a:ext>
            </a:extLst>
          </p:cNvPr>
          <p:cNvSpPr txBox="1"/>
          <p:nvPr/>
        </p:nvSpPr>
        <p:spPr>
          <a:xfrm rot="20390731">
            <a:off x="1613999" y="2379530"/>
            <a:ext cx="217556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/>
              <a:t>Número de entidade que compõe</a:t>
            </a:r>
            <a:endParaRPr lang="pt-BR" sz="240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0EC1851-3C51-F546-7220-F86CBBCC8BB8}"/>
              </a:ext>
            </a:extLst>
          </p:cNvPr>
          <p:cNvSpPr txBox="1"/>
          <p:nvPr/>
        </p:nvSpPr>
        <p:spPr>
          <a:xfrm rot="20390731">
            <a:off x="2689315" y="2793021"/>
            <a:ext cx="21755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dirty="0"/>
              <a:t>Se relaciona com ela mesmo</a:t>
            </a:r>
            <a:endParaRPr lang="pt-BR" sz="1800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06CA58F-ED65-EAA1-F426-0C92A28B4D9F}"/>
              </a:ext>
            </a:extLst>
          </p:cNvPr>
          <p:cNvSpPr txBox="1"/>
          <p:nvPr/>
        </p:nvSpPr>
        <p:spPr>
          <a:xfrm rot="20390731">
            <a:off x="2063560" y="3884109"/>
            <a:ext cx="21755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Número de relacionamento com outra entidade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10014950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3" descr="Diagrama&#10;&#10;Descrição gerada automaticamente">
            <a:extLst>
              <a:ext uri="{FF2B5EF4-FFF2-40B4-BE49-F238E27FC236}">
                <a16:creationId xmlns:a16="http://schemas.microsoft.com/office/drawing/2014/main" id="{9B495CAC-39B2-B7E2-981E-91AB66561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7495" y="1220074"/>
            <a:ext cx="4382218" cy="3814003"/>
          </a:xfrm>
          <a:prstGeom prst="rect">
            <a:avLst/>
          </a:prstGeom>
        </p:spPr>
      </p:pic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>
                    <a:lumMod val="75000"/>
                  </a:schemeClr>
                </a:solidFill>
                <a:latin typeface="Century Gothic"/>
              </a:rPr>
              <a:t>Relacionamentos</a:t>
            </a:r>
            <a:endParaRPr lang="pt-B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36</a:t>
            </a:fld>
            <a:r>
              <a:rPr lang="en-US" dirty="0"/>
              <a:t>]</a:t>
            </a:r>
            <a:endParaRPr dirty="0"/>
          </a:p>
        </p:txBody>
      </p:sp>
      <p:sp>
        <p:nvSpPr>
          <p:cNvPr id="10" name="Google Shape;231;g116d3f5ae16_1_0">
            <a:extLst>
              <a:ext uri="{FF2B5EF4-FFF2-40B4-BE49-F238E27FC236}">
                <a16:creationId xmlns:a16="http://schemas.microsoft.com/office/drawing/2014/main" id="{4D6E8244-C76B-6A0B-6AC0-D85331D3BC17}"/>
              </a:ext>
            </a:extLst>
          </p:cNvPr>
          <p:cNvSpPr txBox="1"/>
          <p:nvPr/>
        </p:nvSpPr>
        <p:spPr>
          <a:xfrm>
            <a:off x="565525" y="1481050"/>
            <a:ext cx="4566334" cy="3116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>
              <a:lnSpc>
                <a:spcPct val="114999"/>
              </a:lnSpc>
              <a:spcBef>
                <a:spcPts val="1000"/>
              </a:spcBef>
            </a:pPr>
            <a:r>
              <a:rPr lang="en-US" sz="2400" b="1" err="1">
                <a:solidFill>
                  <a:srgbClr val="040A24"/>
                </a:solidFill>
                <a:latin typeface="Calibri"/>
                <a:cs typeface="Calibri"/>
              </a:rPr>
              <a:t>Classificado</a:t>
            </a:r>
            <a:endParaRPr lang="en-US" sz="2400" b="1">
              <a:solidFill>
                <a:srgbClr val="040A24"/>
              </a:solidFill>
              <a:latin typeface="Calibri"/>
              <a:cs typeface="Calibri"/>
            </a:endParaRPr>
          </a:p>
          <a:p>
            <a:pPr marL="342900" indent="-342900" algn="just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Grau </a:t>
            </a:r>
            <a:r>
              <a:rPr lang="en-US" sz="2400" b="1" dirty="0">
                <a:solidFill>
                  <a:srgbClr val="040A24"/>
                </a:solidFill>
                <a:latin typeface="Calibri"/>
                <a:cs typeface="Calibri"/>
              </a:rPr>
              <a:t>- </a:t>
            </a:r>
            <a:r>
              <a:rPr lang="en-US" sz="2400" b="1" dirty="0" err="1">
                <a:solidFill>
                  <a:srgbClr val="040A24"/>
                </a:solidFill>
                <a:latin typeface="Calibri"/>
                <a:cs typeface="Calibri"/>
              </a:rPr>
              <a:t>Ternário</a:t>
            </a:r>
            <a:endParaRPr lang="en-US" sz="2400" b="1" dirty="0">
              <a:solidFill>
                <a:srgbClr val="040A24"/>
              </a:solidFill>
              <a:latin typeface="Calibri"/>
              <a:cs typeface="Calibri"/>
            </a:endParaRPr>
          </a:p>
          <a:p>
            <a:pPr marL="342900" indent="-342900" algn="just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Auto-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relacional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ou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não</a:t>
            </a:r>
            <a:endParaRPr lang="en-US" sz="2400" dirty="0">
              <a:solidFill>
                <a:srgbClr val="040A24"/>
              </a:solidFill>
              <a:latin typeface="Calibri"/>
              <a:cs typeface="Calibri"/>
            </a:endParaRPr>
          </a:p>
          <a:p>
            <a:pPr marL="342900" indent="-342900" algn="just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err="1">
                <a:solidFill>
                  <a:srgbClr val="040A24"/>
                </a:solidFill>
                <a:latin typeface="Calibri"/>
                <a:cs typeface="Calibri"/>
              </a:rPr>
              <a:t>Cardinalidade</a:t>
            </a:r>
            <a:endParaRPr lang="en-US" sz="2400">
              <a:solidFill>
                <a:srgbClr val="040A24"/>
              </a:solidFill>
              <a:latin typeface="Calibri"/>
              <a:cs typeface="Calibri"/>
            </a:endParaRPr>
          </a:p>
        </p:txBody>
      </p:sp>
      <p:sp>
        <p:nvSpPr>
          <p:cNvPr id="12" name="Seta: Entalhada para a Direita 11">
            <a:extLst>
              <a:ext uri="{FF2B5EF4-FFF2-40B4-BE49-F238E27FC236}">
                <a16:creationId xmlns:a16="http://schemas.microsoft.com/office/drawing/2014/main" id="{1F412D8A-EB5A-FE37-0A54-0A3349104465}"/>
              </a:ext>
            </a:extLst>
          </p:cNvPr>
          <p:cNvSpPr/>
          <p:nvPr/>
        </p:nvSpPr>
        <p:spPr>
          <a:xfrm>
            <a:off x="2982928" y="2642140"/>
            <a:ext cx="1811546" cy="291141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4C587ED-3ABA-B81D-8E6D-E47C1AD01F88}"/>
              </a:ext>
            </a:extLst>
          </p:cNvPr>
          <p:cNvSpPr txBox="1"/>
          <p:nvPr/>
        </p:nvSpPr>
        <p:spPr>
          <a:xfrm>
            <a:off x="5068558" y="4944553"/>
            <a:ext cx="3185303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800" dirty="0"/>
              <a:t>Fonte: Livro de referência - </a:t>
            </a:r>
            <a:r>
              <a:rPr lang="pt-BR" sz="800" dirty="0" err="1"/>
              <a:t>Navathe</a:t>
            </a:r>
          </a:p>
        </p:txBody>
      </p:sp>
    </p:spTree>
    <p:extLst>
      <p:ext uri="{BB962C8B-B14F-4D97-AF65-F5344CB8AC3E}">
        <p14:creationId xmlns:p14="http://schemas.microsoft.com/office/powerpoint/2010/main" val="19131648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>
                    <a:lumMod val="75000"/>
                  </a:schemeClr>
                </a:solidFill>
                <a:latin typeface="Century Gothic"/>
              </a:rPr>
              <a:t>Relacionamentos</a:t>
            </a:r>
            <a:endParaRPr lang="pt-B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37</a:t>
            </a:fld>
            <a:r>
              <a:rPr lang="en-US" dirty="0"/>
              <a:t>]</a:t>
            </a:r>
            <a:endParaRPr dirty="0"/>
          </a:p>
        </p:txBody>
      </p:sp>
      <p:sp>
        <p:nvSpPr>
          <p:cNvPr id="10" name="Google Shape;231;g116d3f5ae16_1_0">
            <a:extLst>
              <a:ext uri="{FF2B5EF4-FFF2-40B4-BE49-F238E27FC236}">
                <a16:creationId xmlns:a16="http://schemas.microsoft.com/office/drawing/2014/main" id="{4D6E8244-C76B-6A0B-6AC0-D85331D3BC17}"/>
              </a:ext>
            </a:extLst>
          </p:cNvPr>
          <p:cNvSpPr txBox="1"/>
          <p:nvPr/>
        </p:nvSpPr>
        <p:spPr>
          <a:xfrm>
            <a:off x="565525" y="1481050"/>
            <a:ext cx="4566334" cy="3116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>
              <a:lnSpc>
                <a:spcPct val="114999"/>
              </a:lnSpc>
              <a:spcBef>
                <a:spcPts val="1000"/>
              </a:spcBef>
            </a:pPr>
            <a:r>
              <a:rPr lang="en-US" sz="2400" b="1" dirty="0" err="1">
                <a:solidFill>
                  <a:srgbClr val="040A24"/>
                </a:solidFill>
                <a:latin typeface="Calibri"/>
                <a:cs typeface="Calibri"/>
              </a:rPr>
              <a:t>Relacionamentos</a:t>
            </a:r>
            <a:r>
              <a:rPr lang="en-US" sz="2400" b="1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b="1" dirty="0" err="1">
                <a:solidFill>
                  <a:srgbClr val="040A24"/>
                </a:solidFill>
                <a:latin typeface="Calibri"/>
                <a:cs typeface="Calibri"/>
              </a:rPr>
              <a:t>como</a:t>
            </a:r>
            <a:r>
              <a:rPr lang="en-US" sz="2400" b="1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b="1" dirty="0" err="1">
                <a:solidFill>
                  <a:srgbClr val="040A24"/>
                </a:solidFill>
                <a:latin typeface="Calibri"/>
                <a:cs typeface="Calibri"/>
              </a:rPr>
              <a:t>atributos</a:t>
            </a:r>
          </a:p>
          <a:p>
            <a:pPr algn="just">
              <a:lnSpc>
                <a:spcPct val="114999"/>
              </a:lnSpc>
              <a:spcBef>
                <a:spcPts val="1000"/>
              </a:spcBef>
            </a:pPr>
            <a:endParaRPr lang="en-US" sz="2400" b="1">
              <a:solidFill>
                <a:srgbClr val="040A24"/>
              </a:solidFill>
              <a:latin typeface="Calibri"/>
              <a:cs typeface="Calibri"/>
            </a:endParaRPr>
          </a:p>
          <a:p>
            <a:pPr algn="just">
              <a:lnSpc>
                <a:spcPct val="114999"/>
              </a:lnSpc>
              <a:spcBef>
                <a:spcPts val="1000"/>
              </a:spcBef>
            </a:pPr>
            <a:endParaRPr lang="en-US" sz="2400" b="1">
              <a:solidFill>
                <a:srgbClr val="040A24"/>
              </a:solidFill>
              <a:latin typeface="Calibri"/>
              <a:cs typeface="Calibri"/>
            </a:endParaRPr>
          </a:p>
        </p:txBody>
      </p:sp>
      <p:pic>
        <p:nvPicPr>
          <p:cNvPr id="2" name="Imagem 5" descr="Diagrama&#10;&#10;Descrição gerada automaticamente">
            <a:extLst>
              <a:ext uri="{FF2B5EF4-FFF2-40B4-BE49-F238E27FC236}">
                <a16:creationId xmlns:a16="http://schemas.microsoft.com/office/drawing/2014/main" id="{3D5B5B18-4956-4CAB-7661-3B84AA7C7B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2701" y="2938398"/>
            <a:ext cx="4490048" cy="1779148"/>
          </a:xfrm>
          <a:prstGeom prst="rect">
            <a:avLst/>
          </a:prstGeom>
        </p:spPr>
      </p:pic>
      <p:sp>
        <p:nvSpPr>
          <p:cNvPr id="4" name="Seta: para Baixo 3">
            <a:extLst>
              <a:ext uri="{FF2B5EF4-FFF2-40B4-BE49-F238E27FC236}">
                <a16:creationId xmlns:a16="http://schemas.microsoft.com/office/drawing/2014/main" id="{53E11735-EEC5-1F2E-CF44-842461E3EABD}"/>
              </a:ext>
            </a:extLst>
          </p:cNvPr>
          <p:cNvSpPr/>
          <p:nvPr/>
        </p:nvSpPr>
        <p:spPr>
          <a:xfrm rot="3240000">
            <a:off x="6369903" y="2947967"/>
            <a:ext cx="215660" cy="88420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EF94D75-DD38-4697-7425-ABC8C734C283}"/>
              </a:ext>
            </a:extLst>
          </p:cNvPr>
          <p:cNvSpPr txBox="1"/>
          <p:nvPr/>
        </p:nvSpPr>
        <p:spPr>
          <a:xfrm>
            <a:off x="2674728" y="4750459"/>
            <a:ext cx="3185303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800" dirty="0"/>
              <a:t>Fonte: Livro de referência - </a:t>
            </a:r>
            <a:r>
              <a:rPr lang="pt-BR" sz="800" dirty="0" err="1"/>
              <a:t>Navathe</a:t>
            </a:r>
          </a:p>
        </p:txBody>
      </p:sp>
    </p:spTree>
    <p:extLst>
      <p:ext uri="{BB962C8B-B14F-4D97-AF65-F5344CB8AC3E}">
        <p14:creationId xmlns:p14="http://schemas.microsoft.com/office/powerpoint/2010/main" val="24875679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Century Gothic"/>
              </a:rPr>
              <a:t>Como </a:t>
            </a:r>
            <a:r>
              <a:rPr lang="en-US" sz="3200" b="1" dirty="0" err="1">
                <a:solidFill>
                  <a:schemeClr val="accent1">
                    <a:lumMod val="75000"/>
                  </a:schemeClr>
                </a:solidFill>
                <a:latin typeface="Century Gothic"/>
              </a:rPr>
              <a:t>atribuir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Century Gothic"/>
              </a:rPr>
              <a:t> o </a:t>
            </a:r>
            <a:r>
              <a:rPr lang="en-US" sz="3200" b="1" dirty="0" err="1">
                <a:solidFill>
                  <a:schemeClr val="accent1">
                    <a:lumMod val="75000"/>
                  </a:schemeClr>
                </a:solidFill>
                <a:latin typeface="Century Gothic"/>
              </a:rPr>
              <a:t>relacionamento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Century Gothic"/>
              </a:rPr>
              <a:t>?</a:t>
            </a:r>
            <a:endParaRPr lang="pt-BR" dirty="0" err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38</a:t>
            </a:fld>
            <a:r>
              <a:rPr lang="en-US" dirty="0"/>
              <a:t>]</a:t>
            </a:r>
            <a:endParaRPr dirty="0"/>
          </a:p>
        </p:txBody>
      </p:sp>
      <p:pic>
        <p:nvPicPr>
          <p:cNvPr id="3" name="Imagem 2" descr="Diagrama&#10;&#10;Descrição gerada automaticamente">
            <a:extLst>
              <a:ext uri="{FF2B5EF4-FFF2-40B4-BE49-F238E27FC236}">
                <a16:creationId xmlns:a16="http://schemas.microsoft.com/office/drawing/2014/main" id="{AC5F163C-679C-FB88-BF22-676D844AB8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8965" y="1474981"/>
            <a:ext cx="4727275" cy="3638464"/>
          </a:xfrm>
          <a:prstGeom prst="rect">
            <a:avLst/>
          </a:prstGeom>
        </p:spPr>
      </p:pic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1D531405-AD5D-7B85-82A2-DBABD0F8F59E}"/>
              </a:ext>
            </a:extLst>
          </p:cNvPr>
          <p:cNvSpPr/>
          <p:nvPr/>
        </p:nvSpPr>
        <p:spPr>
          <a:xfrm>
            <a:off x="567187" y="4325068"/>
            <a:ext cx="1822329" cy="571500"/>
          </a:xfrm>
          <a:prstGeom prst="roundRect">
            <a:avLst/>
          </a:prstGeom>
          <a:solidFill>
            <a:srgbClr val="EA4E6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cs typeface="Arial"/>
              </a:rPr>
              <a:t>Papéis de cada entidade</a:t>
            </a:r>
            <a:endParaRPr lang="pt-BR" dirty="0"/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9C42D360-9ADA-5183-3BE0-470601B76174}"/>
              </a:ext>
            </a:extLst>
          </p:cNvPr>
          <p:cNvSpPr/>
          <p:nvPr/>
        </p:nvSpPr>
        <p:spPr>
          <a:xfrm>
            <a:off x="6691942" y="4378983"/>
            <a:ext cx="1822329" cy="571500"/>
          </a:xfrm>
          <a:prstGeom prst="roundRect">
            <a:avLst/>
          </a:prstGeom>
          <a:ln>
            <a:solidFill>
              <a:srgbClr val="EA4E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Significado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D1E9A39-E9FA-2916-3AC1-588957B3D976}"/>
              </a:ext>
            </a:extLst>
          </p:cNvPr>
          <p:cNvSpPr txBox="1"/>
          <p:nvPr/>
        </p:nvSpPr>
        <p:spPr>
          <a:xfrm>
            <a:off x="1952266" y="4890638"/>
            <a:ext cx="3185303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800" dirty="0"/>
              <a:t>Fonte: Livro de referência - </a:t>
            </a:r>
            <a:r>
              <a:rPr lang="pt-BR" sz="800" dirty="0" err="1"/>
              <a:t>Navathe</a:t>
            </a:r>
          </a:p>
        </p:txBody>
      </p:sp>
    </p:spTree>
    <p:extLst>
      <p:ext uri="{BB962C8B-B14F-4D97-AF65-F5344CB8AC3E}">
        <p14:creationId xmlns:p14="http://schemas.microsoft.com/office/powerpoint/2010/main" val="33105798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latin typeface="Century Gothic"/>
              </a:rPr>
              <a:t>Auto-</a:t>
            </a:r>
            <a:r>
              <a:rPr lang="en-US" sz="4000" b="1" dirty="0" err="1">
                <a:solidFill>
                  <a:schemeClr val="accent1">
                    <a:lumMod val="75000"/>
                  </a:schemeClr>
                </a:solidFill>
                <a:latin typeface="Century Gothic"/>
              </a:rPr>
              <a:t>relacionamento</a:t>
            </a: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39</a:t>
            </a:fld>
            <a:r>
              <a:rPr lang="en-US" dirty="0"/>
              <a:t>]</a:t>
            </a:r>
            <a:endParaRPr dirty="0"/>
          </a:p>
        </p:txBody>
      </p:sp>
      <p:pic>
        <p:nvPicPr>
          <p:cNvPr id="2" name="Imagem 2" descr="Diagrama&#10;&#10;Descrição gerada automaticamente">
            <a:extLst>
              <a:ext uri="{FF2B5EF4-FFF2-40B4-BE49-F238E27FC236}">
                <a16:creationId xmlns:a16="http://schemas.microsoft.com/office/drawing/2014/main" id="{4C3C3DA7-A57E-8C22-61F7-E9CC57EE83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4249" y="1428433"/>
            <a:ext cx="4759624" cy="3559029"/>
          </a:xfrm>
          <a:prstGeom prst="rect">
            <a:avLst/>
          </a:prstGeom>
        </p:spPr>
      </p:pic>
      <p:pic>
        <p:nvPicPr>
          <p:cNvPr id="3" name="Imagem 9" descr="Diagrama&#10;&#10;Descrição gerada automaticamente">
            <a:extLst>
              <a:ext uri="{FF2B5EF4-FFF2-40B4-BE49-F238E27FC236}">
                <a16:creationId xmlns:a16="http://schemas.microsoft.com/office/drawing/2014/main" id="{C25A3D7C-3675-0679-4C27-0A453142EE2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6" t="25146" r="55605" b="28070"/>
          <a:stretch/>
        </p:blipFill>
        <p:spPr>
          <a:xfrm>
            <a:off x="353683" y="1943885"/>
            <a:ext cx="2800880" cy="2385347"/>
          </a:xfrm>
          <a:prstGeom prst="rect">
            <a:avLst/>
          </a:prstGeom>
        </p:spPr>
      </p:pic>
      <p:sp>
        <p:nvSpPr>
          <p:cNvPr id="4" name="Seta: Entalhada para a Direita 3">
            <a:extLst>
              <a:ext uri="{FF2B5EF4-FFF2-40B4-BE49-F238E27FC236}">
                <a16:creationId xmlns:a16="http://schemas.microsoft.com/office/drawing/2014/main" id="{27464532-C35C-1079-DE33-1DA92203D500}"/>
              </a:ext>
            </a:extLst>
          </p:cNvPr>
          <p:cNvSpPr/>
          <p:nvPr/>
        </p:nvSpPr>
        <p:spPr>
          <a:xfrm>
            <a:off x="2594740" y="2836235"/>
            <a:ext cx="1304744" cy="377405"/>
          </a:xfrm>
          <a:prstGeom prst="notchedRightArrow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9915B9F-2D7E-7B5D-1A26-03BB1455BEB6}"/>
              </a:ext>
            </a:extLst>
          </p:cNvPr>
          <p:cNvSpPr txBox="1"/>
          <p:nvPr/>
        </p:nvSpPr>
        <p:spPr>
          <a:xfrm>
            <a:off x="2674728" y="4750459"/>
            <a:ext cx="3185303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000" dirty="0"/>
              <a:t>Fonte: Livro de referência - </a:t>
            </a:r>
            <a:r>
              <a:rPr lang="pt-BR" sz="1000" dirty="0" err="1"/>
              <a:t>Navathe</a:t>
            </a:r>
          </a:p>
        </p:txBody>
      </p:sp>
    </p:spTree>
    <p:extLst>
      <p:ext uri="{BB962C8B-B14F-4D97-AF65-F5344CB8AC3E}">
        <p14:creationId xmlns:p14="http://schemas.microsoft.com/office/powerpoint/2010/main" val="13879340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282C"/>
        </a:solid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2" descr="Diagrama&#10;&#10;Descrição gerada automaticamente">
            <a:extLst>
              <a:ext uri="{FF2B5EF4-FFF2-40B4-BE49-F238E27FC236}">
                <a16:creationId xmlns:a16="http://schemas.microsoft.com/office/drawing/2014/main" id="{B691DE00-363E-01EC-C085-F98333DACD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9220" y="3406894"/>
            <a:ext cx="2753983" cy="1543051"/>
          </a:xfrm>
          <a:prstGeom prst="rect">
            <a:avLst/>
          </a:prstGeom>
        </p:spPr>
      </p:pic>
      <p:sp>
        <p:nvSpPr>
          <p:cNvPr id="196" name="Google Shape;196;p5"/>
          <p:cNvSpPr txBox="1"/>
          <p:nvPr/>
        </p:nvSpPr>
        <p:spPr>
          <a:xfrm>
            <a:off x="632324" y="1280652"/>
            <a:ext cx="7165372" cy="16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Century Gothic"/>
              </a:rPr>
              <a:t>Constraints de </a:t>
            </a:r>
            <a:r>
              <a:rPr lang="en-US" sz="5400" b="1" dirty="0" err="1">
                <a:solidFill>
                  <a:schemeClr val="accent1">
                    <a:lumMod val="75000"/>
                  </a:schemeClr>
                </a:solidFill>
                <a:latin typeface="Century Gothic"/>
              </a:rPr>
              <a:t>relacionamentos</a:t>
            </a:r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Century Gothic"/>
              </a:rPr>
              <a:t> </a:t>
            </a:r>
            <a:r>
              <a:rPr lang="en-US" sz="5400" b="1" dirty="0" err="1">
                <a:solidFill>
                  <a:schemeClr val="accent1">
                    <a:lumMod val="75000"/>
                  </a:schemeClr>
                </a:solidFill>
                <a:latin typeface="Century Gothic"/>
              </a:rPr>
              <a:t>binários</a:t>
            </a:r>
          </a:p>
        </p:txBody>
      </p:sp>
      <p:sp>
        <p:nvSpPr>
          <p:cNvPr id="198" name="Google Shape;198;p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>
                <a:solidFill>
                  <a:srgbClr val="EA4E60"/>
                </a:solidFill>
              </a:rPr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40</a:t>
            </a:fld>
            <a:r>
              <a:rPr lang="en-US" dirty="0">
                <a:solidFill>
                  <a:srgbClr val="EA4E60"/>
                </a:solidFill>
              </a:rPr>
              <a:t>]</a:t>
            </a:r>
            <a:endParaRPr dirty="0">
              <a:solidFill>
                <a:srgbClr val="EA4E60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34B31CA-E011-39A7-FCF8-88E271E47B6C}"/>
              </a:ext>
            </a:extLst>
          </p:cNvPr>
          <p:cNvSpPr txBox="1"/>
          <p:nvPr/>
        </p:nvSpPr>
        <p:spPr>
          <a:xfrm>
            <a:off x="5928504" y="3917471"/>
            <a:ext cx="3055907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 b="1" dirty="0">
                <a:solidFill>
                  <a:srgbClr val="FFFFFF"/>
                </a:solidFill>
                <a:latin typeface="Century Gothic"/>
              </a:rPr>
              <a:t>ER Model</a:t>
            </a:r>
          </a:p>
        </p:txBody>
      </p:sp>
    </p:spTree>
    <p:extLst>
      <p:ext uri="{BB962C8B-B14F-4D97-AF65-F5344CB8AC3E}">
        <p14:creationId xmlns:p14="http://schemas.microsoft.com/office/powerpoint/2010/main" val="16204063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latin typeface="Century Gothic"/>
              </a:rPr>
              <a:t>Constraints - </a:t>
            </a:r>
            <a:r>
              <a:rPr lang="en-US" sz="4000" b="1" dirty="0" err="1">
                <a:solidFill>
                  <a:schemeClr val="accent1">
                    <a:lumMod val="75000"/>
                  </a:schemeClr>
                </a:solidFill>
                <a:latin typeface="Century Gothic"/>
              </a:rPr>
              <a:t>Cardinalidade</a:t>
            </a:r>
            <a:endParaRPr lang="pt-BR" dirty="0" err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41</a:t>
            </a:fld>
            <a:r>
              <a:rPr lang="en-US" dirty="0"/>
              <a:t>]</a:t>
            </a:r>
            <a:endParaRPr dirty="0"/>
          </a:p>
        </p:txBody>
      </p:sp>
      <p:sp>
        <p:nvSpPr>
          <p:cNvPr id="9" name="Google Shape;231;g116d3f5ae16_1_0">
            <a:extLst>
              <a:ext uri="{FF2B5EF4-FFF2-40B4-BE49-F238E27FC236}">
                <a16:creationId xmlns:a16="http://schemas.microsoft.com/office/drawing/2014/main" id="{E67857FE-B94E-06F7-7F57-6D42D8CCF554}"/>
              </a:ext>
            </a:extLst>
          </p:cNvPr>
          <p:cNvSpPr txBox="1"/>
          <p:nvPr/>
        </p:nvSpPr>
        <p:spPr>
          <a:xfrm>
            <a:off x="565525" y="1481050"/>
            <a:ext cx="7984550" cy="3116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14999"/>
              </a:lnSpc>
              <a:spcBef>
                <a:spcPts val="1000"/>
              </a:spcBef>
            </a:pP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Cardinalidade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corresponde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ao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n°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máximo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de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instância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que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participam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de um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determinado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relacionamento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.</a:t>
            </a:r>
            <a:endParaRPr lang="pt-BR" dirty="0"/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A4B972C0-4354-9961-7345-0731121072EB}"/>
              </a:ext>
            </a:extLst>
          </p:cNvPr>
          <p:cNvSpPr/>
          <p:nvPr/>
        </p:nvSpPr>
        <p:spPr>
          <a:xfrm>
            <a:off x="707366" y="1564616"/>
            <a:ext cx="1541970" cy="50680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>
                <a:cs typeface="Arial"/>
              </a:rPr>
              <a:t>1:1</a:t>
            </a:r>
            <a:endParaRPr lang="pt-BR" dirty="0"/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E3461B07-7C32-A6E2-531F-E01C0DE8D7F0}"/>
              </a:ext>
            </a:extLst>
          </p:cNvPr>
          <p:cNvSpPr/>
          <p:nvPr/>
        </p:nvSpPr>
        <p:spPr>
          <a:xfrm>
            <a:off x="3661913" y="1995936"/>
            <a:ext cx="1541970" cy="50680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1:N</a:t>
            </a:r>
            <a:endParaRPr lang="pt-BR" dirty="0"/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0F164956-BEA5-C5A5-16B1-8A0C568D6F9A}"/>
              </a:ext>
            </a:extLst>
          </p:cNvPr>
          <p:cNvSpPr/>
          <p:nvPr/>
        </p:nvSpPr>
        <p:spPr>
          <a:xfrm>
            <a:off x="2055243" y="3990794"/>
            <a:ext cx="1541970" cy="50680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1:3</a:t>
            </a:r>
            <a:endParaRPr lang="pt-BR" dirty="0"/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FABEDECC-279D-18E4-3FA5-FA436EF54A67}"/>
              </a:ext>
            </a:extLst>
          </p:cNvPr>
          <p:cNvSpPr/>
          <p:nvPr/>
        </p:nvSpPr>
        <p:spPr>
          <a:xfrm>
            <a:off x="6163574" y="1564615"/>
            <a:ext cx="1541970" cy="50680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N:1</a:t>
            </a:r>
            <a:endParaRPr lang="pt-BR" dirty="0"/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id="{0D19544D-6035-176E-EB9B-1A6C91939CA7}"/>
              </a:ext>
            </a:extLst>
          </p:cNvPr>
          <p:cNvSpPr/>
          <p:nvPr/>
        </p:nvSpPr>
        <p:spPr>
          <a:xfrm>
            <a:off x="5344063" y="3947662"/>
            <a:ext cx="1541970" cy="50680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M:N</a:t>
            </a:r>
          </a:p>
        </p:txBody>
      </p:sp>
    </p:spTree>
    <p:extLst>
      <p:ext uri="{BB962C8B-B14F-4D97-AF65-F5344CB8AC3E}">
        <p14:creationId xmlns:p14="http://schemas.microsoft.com/office/powerpoint/2010/main" val="1543671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latin typeface="Century Gothic"/>
              </a:rPr>
              <a:t>Constraints - </a:t>
            </a:r>
            <a:r>
              <a:rPr lang="en-US" sz="4000" b="1" dirty="0" err="1">
                <a:solidFill>
                  <a:schemeClr val="accent1">
                    <a:lumMod val="75000"/>
                  </a:schemeClr>
                </a:solidFill>
                <a:latin typeface="Century Gothic"/>
              </a:rPr>
              <a:t>Cardinalidade</a:t>
            </a:r>
            <a:endParaRPr lang="pt-BR" dirty="0" err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42</a:t>
            </a:fld>
            <a:r>
              <a:rPr lang="en-US" dirty="0"/>
              <a:t>]</a:t>
            </a:r>
            <a:endParaRPr dirty="0"/>
          </a:p>
        </p:txBody>
      </p:sp>
      <p:pic>
        <p:nvPicPr>
          <p:cNvPr id="2" name="Imagem 3" descr="Diagrama, Diagrama de Venn&#10;&#10;Descrição gerada automaticamente">
            <a:extLst>
              <a:ext uri="{FF2B5EF4-FFF2-40B4-BE49-F238E27FC236}">
                <a16:creationId xmlns:a16="http://schemas.microsoft.com/office/drawing/2014/main" id="{B42610F1-2FF3-FC2A-1EC4-E546FD317D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552" y="1565714"/>
            <a:ext cx="4684141" cy="3004108"/>
          </a:xfrm>
          <a:prstGeom prst="rect">
            <a:avLst/>
          </a:prstGeom>
        </p:spPr>
      </p:pic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56908E28-CFEF-F7D3-D1AB-D292436702B3}"/>
              </a:ext>
            </a:extLst>
          </p:cNvPr>
          <p:cNvSpPr/>
          <p:nvPr/>
        </p:nvSpPr>
        <p:spPr>
          <a:xfrm>
            <a:off x="3338422" y="4443682"/>
            <a:ext cx="1067518" cy="50680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>
                <a:cs typeface="Arial"/>
              </a:rPr>
              <a:t>1:1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102632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4" descr="Diagrama&#10;&#10;Descrição gerada automaticamente">
            <a:extLst>
              <a:ext uri="{FF2B5EF4-FFF2-40B4-BE49-F238E27FC236}">
                <a16:creationId xmlns:a16="http://schemas.microsoft.com/office/drawing/2014/main" id="{D8A72223-D38C-14BE-4B5E-41DEA749FA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202" y="1560533"/>
            <a:ext cx="4198907" cy="3478140"/>
          </a:xfrm>
          <a:prstGeom prst="rect">
            <a:avLst/>
          </a:prstGeom>
        </p:spPr>
      </p:pic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latin typeface="Century Gothic"/>
              </a:rPr>
              <a:t>Constraints - </a:t>
            </a:r>
            <a:r>
              <a:rPr lang="en-US" sz="4000" b="1" dirty="0" err="1">
                <a:solidFill>
                  <a:schemeClr val="accent1">
                    <a:lumMod val="75000"/>
                  </a:schemeClr>
                </a:solidFill>
                <a:latin typeface="Century Gothic"/>
              </a:rPr>
              <a:t>Cardinalidade</a:t>
            </a:r>
            <a:endParaRPr lang="pt-BR" dirty="0" err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43</a:t>
            </a:fld>
            <a:r>
              <a:rPr lang="en-US" dirty="0"/>
              <a:t>]</a:t>
            </a:r>
            <a:endParaRPr dirty="0"/>
          </a:p>
        </p:txBody>
      </p:sp>
      <p:pic>
        <p:nvPicPr>
          <p:cNvPr id="2" name="Imagem 3" descr="Diagrama, Diagrama de Venn&#10;&#10;Descrição gerada automaticamente">
            <a:extLst>
              <a:ext uri="{FF2B5EF4-FFF2-40B4-BE49-F238E27FC236}">
                <a16:creationId xmlns:a16="http://schemas.microsoft.com/office/drawing/2014/main" id="{B42610F1-2FF3-FC2A-1EC4-E546FD317D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552" y="1565714"/>
            <a:ext cx="4684141" cy="3004108"/>
          </a:xfrm>
          <a:prstGeom prst="rect">
            <a:avLst/>
          </a:prstGeom>
        </p:spPr>
      </p:pic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56908E28-CFEF-F7D3-D1AB-D292436702B3}"/>
              </a:ext>
            </a:extLst>
          </p:cNvPr>
          <p:cNvSpPr/>
          <p:nvPr/>
        </p:nvSpPr>
        <p:spPr>
          <a:xfrm>
            <a:off x="7673195" y="4325069"/>
            <a:ext cx="1153782" cy="50680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M:N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143148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latin typeface="Century Gothic"/>
              </a:rPr>
              <a:t>Constraints - </a:t>
            </a:r>
            <a:r>
              <a:rPr lang="en-US" sz="4000" b="1" dirty="0" err="1">
                <a:solidFill>
                  <a:schemeClr val="accent1">
                    <a:lumMod val="75000"/>
                  </a:schemeClr>
                </a:solidFill>
                <a:latin typeface="Century Gothic"/>
              </a:rPr>
              <a:t>Cardinalidade</a:t>
            </a:r>
            <a:endParaRPr lang="pt-BR" dirty="0" err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44</a:t>
            </a:fld>
            <a:r>
              <a:rPr lang="en-US" dirty="0"/>
              <a:t>]</a:t>
            </a:r>
            <a:endParaRPr dirty="0"/>
          </a:p>
        </p:txBody>
      </p:sp>
      <p:pic>
        <p:nvPicPr>
          <p:cNvPr id="5" name="Imagem 9" descr="Diagrama&#10;&#10;Descrição gerada automaticamente">
            <a:extLst>
              <a:ext uri="{FF2B5EF4-FFF2-40B4-BE49-F238E27FC236}">
                <a16:creationId xmlns:a16="http://schemas.microsoft.com/office/drawing/2014/main" id="{928E64EE-A795-D345-6691-395E537CEC5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462" r="224" b="51462"/>
          <a:stretch/>
        </p:blipFill>
        <p:spPr>
          <a:xfrm>
            <a:off x="1173193" y="1717441"/>
            <a:ext cx="6916242" cy="2665860"/>
          </a:xfrm>
          <a:prstGeom prst="rect">
            <a:avLst/>
          </a:prstGeom>
        </p:spPr>
      </p:pic>
      <p:sp>
        <p:nvSpPr>
          <p:cNvPr id="6" name="Seta: para a Esquerda 5">
            <a:extLst>
              <a:ext uri="{FF2B5EF4-FFF2-40B4-BE49-F238E27FC236}">
                <a16:creationId xmlns:a16="http://schemas.microsoft.com/office/drawing/2014/main" id="{AFDE04CF-9ABF-1CD6-EE10-4D4046307F12}"/>
              </a:ext>
            </a:extLst>
          </p:cNvPr>
          <p:cNvSpPr/>
          <p:nvPr/>
        </p:nvSpPr>
        <p:spPr>
          <a:xfrm rot="-2040000">
            <a:off x="5265439" y="2236474"/>
            <a:ext cx="733245" cy="22644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873C19C0-82B8-4DB9-D4FE-415796B541E5}"/>
              </a:ext>
            </a:extLst>
          </p:cNvPr>
          <p:cNvSpPr/>
          <p:nvPr/>
        </p:nvSpPr>
        <p:spPr>
          <a:xfrm>
            <a:off x="6314535" y="1640097"/>
            <a:ext cx="970471" cy="50680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pt-BR" dirty="0">
                <a:cs typeface="Arial"/>
              </a:rPr>
              <a:t>N:1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799410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latin typeface="Century Gothic"/>
              </a:rPr>
              <a:t>Constraints - </a:t>
            </a:r>
            <a:r>
              <a:rPr lang="en-US" sz="4000" b="1" dirty="0" err="1">
                <a:solidFill>
                  <a:schemeClr val="accent1">
                    <a:lumMod val="75000"/>
                  </a:schemeClr>
                </a:solidFill>
                <a:latin typeface="Century Gothic"/>
              </a:rPr>
              <a:t>Participação</a:t>
            </a:r>
            <a:endParaRPr lang="pt-BR" dirty="0" err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45</a:t>
            </a:fld>
            <a:r>
              <a:rPr lang="en-US" dirty="0"/>
              <a:t>]</a:t>
            </a:r>
            <a:endParaRPr dirty="0"/>
          </a:p>
        </p:txBody>
      </p:sp>
      <p:sp>
        <p:nvSpPr>
          <p:cNvPr id="2" name="Google Shape;231;g116d3f5ae16_1_0">
            <a:extLst>
              <a:ext uri="{FF2B5EF4-FFF2-40B4-BE49-F238E27FC236}">
                <a16:creationId xmlns:a16="http://schemas.microsoft.com/office/drawing/2014/main" id="{8AFA6C45-4794-E409-72E4-77215FA17745}"/>
              </a:ext>
            </a:extLst>
          </p:cNvPr>
          <p:cNvSpPr txBox="1"/>
          <p:nvPr/>
        </p:nvSpPr>
        <p:spPr>
          <a:xfrm>
            <a:off x="565525" y="1481050"/>
            <a:ext cx="7984550" cy="3116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Relação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de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dependência</a:t>
            </a:r>
            <a:endParaRPr lang="en-US" sz="2400" dirty="0">
              <a:solidFill>
                <a:srgbClr val="040A24"/>
              </a:solidFill>
              <a:latin typeface="Calibri"/>
              <a:cs typeface="Calibri"/>
            </a:endParaRP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Minimum Cardinality Constraint</a:t>
            </a: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Classificação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: </a:t>
            </a:r>
            <a:r>
              <a:rPr lang="en-US" sz="2400" dirty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rPr>
              <a:t>total e </a:t>
            </a:r>
            <a:r>
              <a:rPr lang="en-US" sz="2400" dirty="0" err="1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rPr>
              <a:t>parcial</a:t>
            </a:r>
            <a:endParaRPr lang="en-US" sz="2400" dirty="0">
              <a:solidFill>
                <a:schemeClr val="bg2">
                  <a:lumMod val="7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3" name="Texto Explicativo: Seta para Cima 2">
            <a:extLst>
              <a:ext uri="{FF2B5EF4-FFF2-40B4-BE49-F238E27FC236}">
                <a16:creationId xmlns:a16="http://schemas.microsoft.com/office/drawing/2014/main" id="{0A1CB447-E564-A09B-87C1-16D4DB4A77AB}"/>
              </a:ext>
            </a:extLst>
          </p:cNvPr>
          <p:cNvSpPr/>
          <p:nvPr/>
        </p:nvSpPr>
        <p:spPr>
          <a:xfrm>
            <a:off x="2238555" y="3818267"/>
            <a:ext cx="1455706" cy="981254"/>
          </a:xfrm>
          <a:prstGeom prst="upArrow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>
                <a:cs typeface="Arial"/>
              </a:rPr>
              <a:t>Empregado &amp; departamento</a:t>
            </a:r>
            <a:endParaRPr lang="pt-BR" dirty="0"/>
          </a:p>
        </p:txBody>
      </p:sp>
      <p:sp>
        <p:nvSpPr>
          <p:cNvPr id="4" name="Texto Explicativo: Seta para a Esquerda 3">
            <a:extLst>
              <a:ext uri="{FF2B5EF4-FFF2-40B4-BE49-F238E27FC236}">
                <a16:creationId xmlns:a16="http://schemas.microsoft.com/office/drawing/2014/main" id="{16AEECDF-AB04-62E2-7ECB-6EE65FF875B9}"/>
              </a:ext>
            </a:extLst>
          </p:cNvPr>
          <p:cNvSpPr/>
          <p:nvPr/>
        </p:nvSpPr>
        <p:spPr>
          <a:xfrm>
            <a:off x="4462552" y="3260246"/>
            <a:ext cx="1617452" cy="614632"/>
          </a:xfrm>
          <a:prstGeom prst="leftArrowCallou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>
                <a:cs typeface="Arial"/>
              </a:rPr>
              <a:t>Supervisor</a:t>
            </a:r>
          </a:p>
        </p:txBody>
      </p:sp>
    </p:spTree>
    <p:extLst>
      <p:ext uri="{BB962C8B-B14F-4D97-AF65-F5344CB8AC3E}">
        <p14:creationId xmlns:p14="http://schemas.microsoft.com/office/powerpoint/2010/main" val="79061977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>
                    <a:lumMod val="75000"/>
                  </a:schemeClr>
                </a:solidFill>
                <a:latin typeface="Century Gothic"/>
              </a:rPr>
              <a:t>Atributos</a:t>
            </a: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latin typeface="Century Gothic"/>
              </a:rPr>
              <a:t> de </a:t>
            </a:r>
            <a:r>
              <a:rPr lang="en-US" sz="4000" b="1" dirty="0" err="1">
                <a:solidFill>
                  <a:schemeClr val="accent1">
                    <a:lumMod val="75000"/>
                  </a:schemeClr>
                </a:solidFill>
                <a:latin typeface="Century Gothic"/>
              </a:rPr>
              <a:t>relacionamento</a:t>
            </a: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46</a:t>
            </a:fld>
            <a:r>
              <a:rPr lang="en-US" dirty="0"/>
              <a:t>]</a:t>
            </a:r>
            <a:endParaRPr dirty="0"/>
          </a:p>
        </p:txBody>
      </p:sp>
      <p:pic>
        <p:nvPicPr>
          <p:cNvPr id="3" name="Imagem 9" descr="Diagrama&#10;&#10;Descrição gerada automaticamente">
            <a:extLst>
              <a:ext uri="{FF2B5EF4-FFF2-40B4-BE49-F238E27FC236}">
                <a16:creationId xmlns:a16="http://schemas.microsoft.com/office/drawing/2014/main" id="{028AA14C-9A0F-A249-6407-2DF7162927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471" t="43466" r="4545" b="27098"/>
          <a:stretch/>
        </p:blipFill>
        <p:spPr>
          <a:xfrm>
            <a:off x="568525" y="2222469"/>
            <a:ext cx="3646352" cy="1796384"/>
          </a:xfrm>
          <a:prstGeom prst="rect">
            <a:avLst/>
          </a:prstGeom>
        </p:spPr>
      </p:pic>
      <p:pic>
        <p:nvPicPr>
          <p:cNvPr id="6" name="Imagem 9" descr="Diagrama&#10;&#10;Descrição gerada automaticamente">
            <a:extLst>
              <a:ext uri="{FF2B5EF4-FFF2-40B4-BE49-F238E27FC236}">
                <a16:creationId xmlns:a16="http://schemas.microsoft.com/office/drawing/2014/main" id="{42C8AD6E-3E59-9D13-66AA-06E91F49AC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283" t="24561" r="24863" b="51605"/>
          <a:stretch/>
        </p:blipFill>
        <p:spPr>
          <a:xfrm>
            <a:off x="4713707" y="2219274"/>
            <a:ext cx="3927164" cy="1805838"/>
          </a:xfrm>
          <a:prstGeom prst="rect">
            <a:avLst/>
          </a:prstGeom>
        </p:spPr>
      </p:pic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35F9694B-4355-ADEE-4A0B-79B667049C47}"/>
              </a:ext>
            </a:extLst>
          </p:cNvPr>
          <p:cNvSpPr/>
          <p:nvPr/>
        </p:nvSpPr>
        <p:spPr>
          <a:xfrm>
            <a:off x="566383" y="4537027"/>
            <a:ext cx="8069238" cy="32413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>
                <a:cs typeface="Arial"/>
              </a:rPr>
              <a:t>Decisão subjetiva de Design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8696565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>
                    <a:lumMod val="75000"/>
                  </a:schemeClr>
                </a:solidFill>
                <a:latin typeface="Century Gothic"/>
              </a:rPr>
              <a:t>Atributos</a:t>
            </a: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latin typeface="Century Gothic"/>
              </a:rPr>
              <a:t> de </a:t>
            </a:r>
            <a:r>
              <a:rPr lang="en-US" sz="4000" b="1" dirty="0" err="1">
                <a:solidFill>
                  <a:schemeClr val="accent1">
                    <a:lumMod val="75000"/>
                  </a:schemeClr>
                </a:solidFill>
                <a:latin typeface="Century Gothic"/>
              </a:rPr>
              <a:t>relacionamento</a:t>
            </a: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47</a:t>
            </a:fld>
            <a:r>
              <a:rPr lang="en-US" dirty="0"/>
              <a:t>]</a:t>
            </a:r>
            <a:endParaRPr dirty="0"/>
          </a:p>
        </p:txBody>
      </p:sp>
      <p:pic>
        <p:nvPicPr>
          <p:cNvPr id="3" name="Imagem 9" descr="Diagrama&#10;&#10;Descrição gerada automaticamente">
            <a:extLst>
              <a:ext uri="{FF2B5EF4-FFF2-40B4-BE49-F238E27FC236}">
                <a16:creationId xmlns:a16="http://schemas.microsoft.com/office/drawing/2014/main" id="{028AA14C-9A0F-A249-6407-2DF7162927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471" t="43466" r="4545" b="27098"/>
          <a:stretch/>
        </p:blipFill>
        <p:spPr>
          <a:xfrm>
            <a:off x="568525" y="2222469"/>
            <a:ext cx="3646352" cy="1796384"/>
          </a:xfrm>
          <a:prstGeom prst="rect">
            <a:avLst/>
          </a:prstGeom>
        </p:spPr>
      </p:pic>
      <p:pic>
        <p:nvPicPr>
          <p:cNvPr id="6" name="Imagem 9" descr="Diagrama&#10;&#10;Descrição gerada automaticamente">
            <a:extLst>
              <a:ext uri="{FF2B5EF4-FFF2-40B4-BE49-F238E27FC236}">
                <a16:creationId xmlns:a16="http://schemas.microsoft.com/office/drawing/2014/main" id="{42C8AD6E-3E59-9D13-66AA-06E91F49AC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283" t="24561" r="24863" b="51605"/>
          <a:stretch/>
        </p:blipFill>
        <p:spPr>
          <a:xfrm>
            <a:off x="4713707" y="2219274"/>
            <a:ext cx="3927164" cy="1805838"/>
          </a:xfrm>
          <a:prstGeom prst="rect">
            <a:avLst/>
          </a:prstGeom>
        </p:spPr>
      </p:pic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35F9694B-4355-ADEE-4A0B-79B667049C47}"/>
              </a:ext>
            </a:extLst>
          </p:cNvPr>
          <p:cNvSpPr/>
          <p:nvPr/>
        </p:nvSpPr>
        <p:spPr>
          <a:xfrm>
            <a:off x="566383" y="4537027"/>
            <a:ext cx="8069238" cy="32413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>
                <a:cs typeface="Arial"/>
              </a:rPr>
              <a:t>Decisão subjetiva de Design</a:t>
            </a:r>
            <a:endParaRPr lang="pt-BR" dirty="0"/>
          </a:p>
        </p:txBody>
      </p:sp>
      <p:sp>
        <p:nvSpPr>
          <p:cNvPr id="2" name="Balão de Fala: Retângulo com Cantos Arredondados 1">
            <a:extLst>
              <a:ext uri="{FF2B5EF4-FFF2-40B4-BE49-F238E27FC236}">
                <a16:creationId xmlns:a16="http://schemas.microsoft.com/office/drawing/2014/main" id="{7ED8695B-C6E4-7A00-A65B-5E79B400AE58}"/>
              </a:ext>
            </a:extLst>
          </p:cNvPr>
          <p:cNvSpPr/>
          <p:nvPr/>
        </p:nvSpPr>
        <p:spPr>
          <a:xfrm>
            <a:off x="1990982" y="1824633"/>
            <a:ext cx="1331847" cy="394454"/>
          </a:xfrm>
          <a:prstGeom prst="wedgeRoundRectCallou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>
                <a:cs typeface="Arial"/>
              </a:rPr>
              <a:t>Mandatório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6748056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>
                    <a:lumMod val="75000"/>
                  </a:schemeClr>
                </a:solidFill>
                <a:latin typeface="Century Gothic"/>
              </a:rPr>
              <a:t>Atividades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Century Gothic"/>
            </a:endParaRP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48</a:t>
            </a:fld>
            <a:r>
              <a:rPr lang="en-US" dirty="0"/>
              <a:t>]</a:t>
            </a:r>
            <a:endParaRPr dirty="0"/>
          </a:p>
        </p:txBody>
      </p:sp>
      <p:pic>
        <p:nvPicPr>
          <p:cNvPr id="2052" name="Picture 4" descr="Image from DBA Reactions">
            <a:extLst>
              <a:ext uri="{FF2B5EF4-FFF2-40B4-BE49-F238E27FC236}">
                <a16:creationId xmlns:a16="http://schemas.microsoft.com/office/drawing/2014/main" id="{C75EAD56-3491-335E-FBAB-D420D4A7D9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974" y="3370069"/>
            <a:ext cx="3035638" cy="1669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342567BB-C8FD-5135-296F-F3AC43498F33}"/>
              </a:ext>
            </a:extLst>
          </p:cNvPr>
          <p:cNvSpPr txBox="1"/>
          <p:nvPr/>
        </p:nvSpPr>
        <p:spPr>
          <a:xfrm>
            <a:off x="436470" y="1541971"/>
            <a:ext cx="5455631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600" dirty="0">
                <a:solidFill>
                  <a:schemeClr val="accent1">
                    <a:lumMod val="75000"/>
                  </a:schemeClr>
                </a:solidFill>
              </a:rPr>
              <a:t>Locadora de veículo Elaborar o M.E.R., bem como identificar os atributos de cada entidade e relacionamentos, para uma Locadora de Automóveis, sabendo-se que:</a:t>
            </a:r>
          </a:p>
          <a:p>
            <a:r>
              <a:rPr lang="pt-BR" sz="1600" dirty="0"/>
              <a:t> Para cada veículo locado é necessário saber , a marca, modelo, descrição, cor, placa e outros; </a:t>
            </a:r>
          </a:p>
          <a:p>
            <a:r>
              <a:rPr lang="pt-BR" sz="1600" dirty="0"/>
              <a:t> Para cada contrato é necessário saber, data, preço da diária, o veículo, o cliente e o valor do seguro; </a:t>
            </a:r>
          </a:p>
          <a:p>
            <a:r>
              <a:rPr lang="pt-BR" sz="1600" dirty="0"/>
              <a:t> Para cada cliente é necessário saber, o nome, endereço, </a:t>
            </a:r>
            <a:r>
              <a:rPr lang="pt-BR" sz="1600" dirty="0" err="1"/>
              <a:t>cpf</a:t>
            </a:r>
            <a:r>
              <a:rPr lang="pt-BR" sz="1600" dirty="0"/>
              <a:t> e outros dados pessoais; </a:t>
            </a:r>
          </a:p>
          <a:p>
            <a:r>
              <a:rPr lang="pt-BR" sz="1600" dirty="0"/>
              <a:t> Para as manutenções dos veículos é necessário saber, por modelo o custo médio mensal.</a:t>
            </a:r>
          </a:p>
        </p:txBody>
      </p:sp>
    </p:spTree>
    <p:extLst>
      <p:ext uri="{BB962C8B-B14F-4D97-AF65-F5344CB8AC3E}">
        <p14:creationId xmlns:p14="http://schemas.microsoft.com/office/powerpoint/2010/main" val="41092917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49</a:t>
            </a:fld>
            <a:r>
              <a:rPr lang="en-US" dirty="0"/>
              <a:t>]</a:t>
            </a:r>
            <a:endParaRPr dirty="0"/>
          </a:p>
        </p:txBody>
      </p:sp>
      <p:pic>
        <p:nvPicPr>
          <p:cNvPr id="2052" name="Picture 4" descr="Image from DBA Reactions">
            <a:extLst>
              <a:ext uri="{FF2B5EF4-FFF2-40B4-BE49-F238E27FC236}">
                <a16:creationId xmlns:a16="http://schemas.microsoft.com/office/drawing/2014/main" id="{C75EAD56-3491-335E-FBAB-D420D4A7D9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3172" y="4289778"/>
            <a:ext cx="1363440" cy="749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9F575CB0-E315-8F40-82BA-6AA56C6B29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89037" y="51915"/>
            <a:ext cx="10235092" cy="5039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13209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39884" y="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>
                    <a:lumMod val="75000"/>
                  </a:schemeClr>
                </a:solidFill>
                <a:latin typeface="Century Gothic"/>
              </a:rPr>
              <a:t>Atividades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Century Gothic"/>
            </a:endParaRP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50</a:t>
            </a:fld>
            <a:r>
              <a:rPr lang="en-US" dirty="0"/>
              <a:t>]</a:t>
            </a:r>
            <a:endParaRPr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42567BB-C8FD-5135-296F-F3AC43498F33}"/>
              </a:ext>
            </a:extLst>
          </p:cNvPr>
          <p:cNvSpPr txBox="1"/>
          <p:nvPr/>
        </p:nvSpPr>
        <p:spPr>
          <a:xfrm>
            <a:off x="436470" y="695305"/>
            <a:ext cx="870753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800" dirty="0">
                <a:solidFill>
                  <a:schemeClr val="accent1">
                    <a:lumMod val="75000"/>
                  </a:schemeClr>
                </a:solidFill>
              </a:rPr>
              <a:t>Elaborar o M.E.R., bem como identificar os atributos de cada entidade e </a:t>
            </a:r>
          </a:p>
          <a:p>
            <a:pPr algn="just"/>
            <a:r>
              <a:rPr lang="pt-BR" sz="1800" dirty="0">
                <a:solidFill>
                  <a:schemeClr val="accent1">
                    <a:lumMod val="75000"/>
                  </a:schemeClr>
                </a:solidFill>
              </a:rPr>
              <a:t>relacionamentos, para um ambiente empresarial, composto de departamentos, </a:t>
            </a:r>
          </a:p>
          <a:p>
            <a:pPr algn="just"/>
            <a:r>
              <a:rPr lang="pt-BR" sz="1800" dirty="0">
                <a:solidFill>
                  <a:schemeClr val="accent1">
                    <a:lumMod val="75000"/>
                  </a:schemeClr>
                </a:solidFill>
              </a:rPr>
              <a:t>sabendo-se que:  </a:t>
            </a:r>
            <a:endParaRPr lang="pt-BR" sz="1800" dirty="0">
              <a:solidFill>
                <a:schemeClr val="tx1"/>
              </a:solidFill>
            </a:endParaRPr>
          </a:p>
          <a:p>
            <a:pPr algn="just"/>
            <a:r>
              <a:rPr lang="pt-BR" sz="1800" dirty="0">
                <a:solidFill>
                  <a:schemeClr val="tx1"/>
                </a:solidFill>
              </a:rPr>
              <a:t> Cada departamento possui um código, nome, sigla e um chefe; </a:t>
            </a:r>
          </a:p>
          <a:p>
            <a:pPr algn="just"/>
            <a:r>
              <a:rPr lang="pt-BR" sz="1800" dirty="0">
                <a:solidFill>
                  <a:schemeClr val="tx1"/>
                </a:solidFill>
              </a:rPr>
              <a:t> Os chefes de departamento estão divididos em categorias e, para a empresa, </a:t>
            </a:r>
          </a:p>
          <a:p>
            <a:pPr algn="just"/>
            <a:r>
              <a:rPr lang="pt-BR" sz="1800" dirty="0">
                <a:solidFill>
                  <a:schemeClr val="tx1"/>
                </a:solidFill>
              </a:rPr>
              <a:t>é importante saber a data em que foi assumida cada chefia;  </a:t>
            </a:r>
          </a:p>
          <a:p>
            <a:pPr algn="just"/>
            <a:r>
              <a:rPr lang="pt-BR" sz="1800" dirty="0">
                <a:solidFill>
                  <a:schemeClr val="tx1"/>
                </a:solidFill>
              </a:rPr>
              <a:t> Os empregados da empresa estão ligados a um departamento e a cada um </a:t>
            </a:r>
          </a:p>
          <a:p>
            <a:pPr algn="just"/>
            <a:r>
              <a:rPr lang="pt-BR" sz="1800" dirty="0">
                <a:solidFill>
                  <a:schemeClr val="tx1"/>
                </a:solidFill>
              </a:rPr>
              <a:t>deles está associado matrícula, nome, sexo, telefone, dependentes, data de </a:t>
            </a:r>
          </a:p>
          <a:p>
            <a:pPr algn="just"/>
            <a:r>
              <a:rPr lang="pt-BR" sz="1800" dirty="0">
                <a:solidFill>
                  <a:schemeClr val="tx1"/>
                </a:solidFill>
              </a:rPr>
              <a:t>admissão e cargo;  </a:t>
            </a:r>
          </a:p>
          <a:p>
            <a:pPr algn="just"/>
            <a:r>
              <a:rPr lang="pt-BR" sz="1800" dirty="0">
                <a:solidFill>
                  <a:schemeClr val="tx1"/>
                </a:solidFill>
              </a:rPr>
              <a:t> Os empregados são alocados em projetos e a informação data de alocação </a:t>
            </a:r>
          </a:p>
          <a:p>
            <a:pPr algn="just"/>
            <a:r>
              <a:rPr lang="pt-BR" sz="1800" dirty="0">
                <a:solidFill>
                  <a:schemeClr val="tx1"/>
                </a:solidFill>
              </a:rPr>
              <a:t>deve ser mantida; e </a:t>
            </a:r>
          </a:p>
          <a:p>
            <a:pPr algn="just"/>
            <a:r>
              <a:rPr lang="pt-BR" sz="1800" dirty="0">
                <a:solidFill>
                  <a:schemeClr val="tx1"/>
                </a:solidFill>
              </a:rPr>
              <a:t> Cada projeto é caracterizado por um número, nome e horas previstas.</a:t>
            </a:r>
          </a:p>
        </p:txBody>
      </p:sp>
    </p:spTree>
    <p:extLst>
      <p:ext uri="{BB962C8B-B14F-4D97-AF65-F5344CB8AC3E}">
        <p14:creationId xmlns:p14="http://schemas.microsoft.com/office/powerpoint/2010/main" val="1787655487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51b35d3-0456-4d6a-bc2f-da927e91d158">
      <Terms xmlns="http://schemas.microsoft.com/office/infopath/2007/PartnerControls"/>
    </lcf76f155ced4ddcb4097134ff3c332f>
    <TaxCatchAll xmlns="19483571-f922-4e8e-9c1c-26f0a2252132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E48B58A68BE64E9120D347E3E06B3A" ma:contentTypeVersion="15" ma:contentTypeDescription="Create a new document." ma:contentTypeScope="" ma:versionID="d8fe9e3f605ab464b244c43824fd4991">
  <xsd:schema xmlns:xsd="http://www.w3.org/2001/XMLSchema" xmlns:xs="http://www.w3.org/2001/XMLSchema" xmlns:p="http://schemas.microsoft.com/office/2006/metadata/properties" xmlns:ns2="851b35d3-0456-4d6a-bc2f-da927e91d158" xmlns:ns3="19483571-f922-4e8e-9c1c-26f0a2252132" targetNamespace="http://schemas.microsoft.com/office/2006/metadata/properties" ma:root="true" ma:fieldsID="2d78425168359d2cc7120d23fa4ad875" ns2:_="" ns3:_="">
    <xsd:import namespace="851b35d3-0456-4d6a-bc2f-da927e91d158"/>
    <xsd:import namespace="19483571-f922-4e8e-9c1c-26f0a225213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1b35d3-0456-4d6a-bc2f-da927e91d15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44a7fbd4-9dae-4371-bb8c-f658cfc5cb1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483571-f922-4e8e-9c1c-26f0a225213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a4ca5b0e-bf34-4fb2-bc21-1657b419a556}" ma:internalName="TaxCatchAll" ma:showField="CatchAllData" ma:web="19483571-f922-4e8e-9c1c-26f0a225213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022FBF4-0123-44FF-AA17-B5EF7850F6F1}">
  <ds:schemaRefs>
    <ds:schemaRef ds:uri="http://www.w3.org/XML/1998/namespace"/>
    <ds:schemaRef ds:uri="http://purl.org/dc/dcmitype/"/>
    <ds:schemaRef ds:uri="http://schemas.microsoft.com/office/2006/metadata/properties"/>
    <ds:schemaRef ds:uri="http://purl.org/dc/elements/1.1/"/>
    <ds:schemaRef ds:uri="http://purl.org/dc/terms/"/>
    <ds:schemaRef ds:uri="19483571-f922-4e8e-9c1c-26f0a2252132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851b35d3-0456-4d6a-bc2f-da927e91d158"/>
  </ds:schemaRefs>
</ds:datastoreItem>
</file>

<file path=customXml/itemProps2.xml><?xml version="1.0" encoding="utf-8"?>
<ds:datastoreItem xmlns:ds="http://schemas.openxmlformats.org/officeDocument/2006/customXml" ds:itemID="{0B89327C-6215-4B68-BCAC-9C9C71D14A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51b35d3-0456-4d6a-bc2f-da927e91d158"/>
    <ds:schemaRef ds:uri="19483571-f922-4e8e-9c1c-26f0a225213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C136C09-EEF4-40EC-8CB0-659FAB9EEF2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1629</Words>
  <Application>Microsoft Office PowerPoint</Application>
  <PresentationFormat>Apresentação na tela (16:9)</PresentationFormat>
  <Paragraphs>396</Paragraphs>
  <Slides>50</Slides>
  <Notes>50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50</vt:i4>
      </vt:variant>
    </vt:vector>
  </HeadingPairs>
  <TitlesOfParts>
    <vt:vector size="54" baseType="lpstr">
      <vt:lpstr>Arial</vt:lpstr>
      <vt:lpstr>Century Gothic</vt:lpstr>
      <vt:lpstr>Calibri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Larissa Mestieri</dc:creator>
  <cp:lastModifiedBy>Jorge D. Navarro</cp:lastModifiedBy>
  <cp:revision>2586</cp:revision>
  <dcterms:modified xsi:type="dcterms:W3CDTF">2024-08-09T21:50:04Z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0x01010001E48B58A68BE64E9120D347E3E06B3A</vt:lpwstr>
  </property>
  <property fmtid="{D5CDD505-2E9C-101B-9397-08002B2CF9AE}" pid="3" name="MediaServiceImageTags">
    <vt:lpwstr/>
  </property>
</Properties>
</file>