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55"/>
  </p:notesMasterIdLst>
  <p:sldIdLst>
    <p:sldId id="281" r:id="rId5"/>
    <p:sldId id="503" r:id="rId6"/>
    <p:sldId id="511" r:id="rId7"/>
    <p:sldId id="504" r:id="rId8"/>
    <p:sldId id="513" r:id="rId9"/>
    <p:sldId id="514" r:id="rId10"/>
    <p:sldId id="515" r:id="rId11"/>
    <p:sldId id="517" r:id="rId12"/>
    <p:sldId id="518" r:id="rId13"/>
    <p:sldId id="519" r:id="rId14"/>
    <p:sldId id="520" r:id="rId15"/>
    <p:sldId id="521" r:id="rId16"/>
    <p:sldId id="522" r:id="rId17"/>
    <p:sldId id="524" r:id="rId18"/>
    <p:sldId id="523" r:id="rId19"/>
    <p:sldId id="525" r:id="rId20"/>
    <p:sldId id="526" r:id="rId21"/>
    <p:sldId id="527" r:id="rId22"/>
    <p:sldId id="528" r:id="rId23"/>
    <p:sldId id="555" r:id="rId24"/>
    <p:sldId id="478" r:id="rId25"/>
    <p:sldId id="495" r:id="rId26"/>
    <p:sldId id="486" r:id="rId27"/>
    <p:sldId id="480" r:id="rId28"/>
    <p:sldId id="491" r:id="rId29"/>
    <p:sldId id="490" r:id="rId30"/>
    <p:sldId id="594" r:id="rId31"/>
    <p:sldId id="494" r:id="rId32"/>
    <p:sldId id="481" r:id="rId33"/>
    <p:sldId id="501" r:id="rId34"/>
    <p:sldId id="497" r:id="rId35"/>
    <p:sldId id="484" r:id="rId36"/>
    <p:sldId id="483" r:id="rId37"/>
    <p:sldId id="485" r:id="rId38"/>
    <p:sldId id="482" r:id="rId39"/>
    <p:sldId id="493" r:id="rId40"/>
    <p:sldId id="496" r:id="rId41"/>
    <p:sldId id="498" r:id="rId42"/>
    <p:sldId id="500" r:id="rId43"/>
    <p:sldId id="499" r:id="rId44"/>
    <p:sldId id="588" r:id="rId45"/>
    <p:sldId id="589" r:id="rId46"/>
    <p:sldId id="590" r:id="rId47"/>
    <p:sldId id="597" r:id="rId48"/>
    <p:sldId id="596" r:id="rId49"/>
    <p:sldId id="595" r:id="rId50"/>
    <p:sldId id="598" r:id="rId51"/>
    <p:sldId id="599" r:id="rId52"/>
    <p:sldId id="600" r:id="rId53"/>
    <p:sldId id="601" r:id="rId54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9" roundtripDataSignature="AMtx7mhwFzdV1RQWT0+yRhKLCIJdYxHt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E3E3"/>
    <a:srgbClr val="AFE0CE"/>
    <a:srgbClr val="EA4E60"/>
    <a:srgbClr val="1E4F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324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319" Type="http://customschemas.google.com/relationships/presentationmetadata" Target="metadata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3.fntdata"/><Relationship Id="rId322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1.fntdata"/><Relationship Id="rId320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4.fntdata"/><Relationship Id="rId323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2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32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ge D. Navarro" userId="071162f8bae6ee75" providerId="LiveId" clId="{3CB03C98-FE9A-4457-AFF5-F6715A4693E7}"/>
    <pc:docChg chg="undo custSel delSld modSld">
      <pc:chgData name="Jorge D. Navarro" userId="071162f8bae6ee75" providerId="LiveId" clId="{3CB03C98-FE9A-4457-AFF5-F6715A4693E7}" dt="2024-08-10T12:11:59.557" v="78" actId="1076"/>
      <pc:docMkLst>
        <pc:docMk/>
      </pc:docMkLst>
      <pc:sldChg chg="delSp modSp mod">
        <pc:chgData name="Jorge D. Navarro" userId="071162f8bae6ee75" providerId="LiveId" clId="{3CB03C98-FE9A-4457-AFF5-F6715A4693E7}" dt="2024-08-09T22:15:45.263" v="1" actId="207"/>
        <pc:sldMkLst>
          <pc:docMk/>
          <pc:sldMk cId="1932167192" sldId="281"/>
        </pc:sldMkLst>
        <pc:spChg chg="del">
          <ac:chgData name="Jorge D. Navarro" userId="071162f8bae6ee75" providerId="LiveId" clId="{3CB03C98-FE9A-4457-AFF5-F6715A4693E7}" dt="2024-08-09T22:15:39.688" v="0" actId="478"/>
          <ac:spMkLst>
            <pc:docMk/>
            <pc:sldMk cId="1932167192" sldId="281"/>
            <ac:spMk id="251" creationId="{00000000-0000-0000-0000-000000000000}"/>
          </ac:spMkLst>
        </pc:spChg>
        <pc:spChg chg="mod">
          <ac:chgData name="Jorge D. Navarro" userId="071162f8bae6ee75" providerId="LiveId" clId="{3CB03C98-FE9A-4457-AFF5-F6715A4693E7}" dt="2024-08-09T22:15:45.263" v="1" actId="207"/>
          <ac:spMkLst>
            <pc:docMk/>
            <pc:sldMk cId="1932167192" sldId="281"/>
            <ac:spMk id="252" creationId="{00000000-0000-0000-0000-000000000000}"/>
          </ac:spMkLst>
        </pc:spChg>
      </pc:sldChg>
      <pc:sldChg chg="del">
        <pc:chgData name="Jorge D. Navarro" userId="071162f8bae6ee75" providerId="LiveId" clId="{3CB03C98-FE9A-4457-AFF5-F6715A4693E7}" dt="2024-08-09T22:18:04.057" v="46" actId="47"/>
        <pc:sldMkLst>
          <pc:docMk/>
          <pc:sldMk cId="243131280" sldId="282"/>
        </pc:sldMkLst>
      </pc:sldChg>
      <pc:sldChg chg="modSp mod">
        <pc:chgData name="Jorge D. Navarro" userId="071162f8bae6ee75" providerId="LiveId" clId="{3CB03C98-FE9A-4457-AFF5-F6715A4693E7}" dt="2024-08-09T22:18:06.482" v="47" actId="108"/>
        <pc:sldMkLst>
          <pc:docMk/>
          <pc:sldMk cId="212752115" sldId="478"/>
        </pc:sldMkLst>
        <pc:spChg chg="mod">
          <ac:chgData name="Jorge D. Navarro" userId="071162f8bae6ee75" providerId="LiveId" clId="{3CB03C98-FE9A-4457-AFF5-F6715A4693E7}" dt="2024-08-09T22:18:06.482" v="47" actId="108"/>
          <ac:spMkLst>
            <pc:docMk/>
            <pc:sldMk cId="212752115" sldId="478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17.634" v="50" actId="108"/>
        <pc:sldMkLst>
          <pc:docMk/>
          <pc:sldMk cId="1507964696" sldId="480"/>
        </pc:sldMkLst>
        <pc:spChg chg="mod">
          <ac:chgData name="Jorge D. Navarro" userId="071162f8bae6ee75" providerId="LiveId" clId="{3CB03C98-FE9A-4457-AFF5-F6715A4693E7}" dt="2024-08-09T22:18:17.634" v="50" actId="108"/>
          <ac:spMkLst>
            <pc:docMk/>
            <pc:sldMk cId="1507964696" sldId="480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31.675" v="56" actId="108"/>
        <pc:sldMkLst>
          <pc:docMk/>
          <pc:sldMk cId="3316089140" sldId="481"/>
        </pc:sldMkLst>
        <pc:spChg chg="mod">
          <ac:chgData name="Jorge D. Navarro" userId="071162f8bae6ee75" providerId="LiveId" clId="{3CB03C98-FE9A-4457-AFF5-F6715A4693E7}" dt="2024-08-09T22:18:31.675" v="56" actId="108"/>
          <ac:spMkLst>
            <pc:docMk/>
            <pc:sldMk cId="3316089140" sldId="481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10T12:11:59.557" v="78" actId="1076"/>
        <pc:sldMkLst>
          <pc:docMk/>
          <pc:sldMk cId="259274366" sldId="482"/>
        </pc:sldMkLst>
        <pc:spChg chg="mod">
          <ac:chgData name="Jorge D. Navarro" userId="071162f8bae6ee75" providerId="LiveId" clId="{3CB03C98-FE9A-4457-AFF5-F6715A4693E7}" dt="2024-08-10T12:11:59.557" v="78" actId="1076"/>
          <ac:spMkLst>
            <pc:docMk/>
            <pc:sldMk cId="259274366" sldId="482"/>
            <ac:spMk id="4" creationId="{6CC03C1C-8D03-BDAA-E215-8E3E364BF59B}"/>
          </ac:spMkLst>
        </pc:spChg>
        <pc:spChg chg="mod">
          <ac:chgData name="Jorge D. Navarro" userId="071162f8bae6ee75" providerId="LiveId" clId="{3CB03C98-FE9A-4457-AFF5-F6715A4693E7}" dt="2024-08-09T22:18:43.454" v="61" actId="108"/>
          <ac:spMkLst>
            <pc:docMk/>
            <pc:sldMk cId="259274366" sldId="482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39.076" v="59" actId="108"/>
        <pc:sldMkLst>
          <pc:docMk/>
          <pc:sldMk cId="2524251492" sldId="483"/>
        </pc:sldMkLst>
        <pc:spChg chg="mod">
          <ac:chgData name="Jorge D. Navarro" userId="071162f8bae6ee75" providerId="LiveId" clId="{3CB03C98-FE9A-4457-AFF5-F6715A4693E7}" dt="2024-08-09T22:18:39.076" v="59" actId="108"/>
          <ac:spMkLst>
            <pc:docMk/>
            <pc:sldMk cId="2524251492" sldId="483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36.697" v="58" actId="108"/>
        <pc:sldMkLst>
          <pc:docMk/>
          <pc:sldMk cId="2522930927" sldId="484"/>
        </pc:sldMkLst>
        <pc:spChg chg="mod">
          <ac:chgData name="Jorge D. Navarro" userId="071162f8bae6ee75" providerId="LiveId" clId="{3CB03C98-FE9A-4457-AFF5-F6715A4693E7}" dt="2024-08-09T22:18:36.697" v="58" actId="108"/>
          <ac:spMkLst>
            <pc:docMk/>
            <pc:sldMk cId="2522930927" sldId="484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41.398" v="60" actId="108"/>
        <pc:sldMkLst>
          <pc:docMk/>
          <pc:sldMk cId="1517437714" sldId="485"/>
        </pc:sldMkLst>
        <pc:spChg chg="mod">
          <ac:chgData name="Jorge D. Navarro" userId="071162f8bae6ee75" providerId="LiveId" clId="{3CB03C98-FE9A-4457-AFF5-F6715A4693E7}" dt="2024-08-09T22:18:41.398" v="60" actId="108"/>
          <ac:spMkLst>
            <pc:docMk/>
            <pc:sldMk cId="1517437714" sldId="485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15.086" v="49" actId="108"/>
        <pc:sldMkLst>
          <pc:docMk/>
          <pc:sldMk cId="3716564722" sldId="486"/>
        </pc:sldMkLst>
        <pc:spChg chg="mod">
          <ac:chgData name="Jorge D. Navarro" userId="071162f8bae6ee75" providerId="LiveId" clId="{3CB03C98-FE9A-4457-AFF5-F6715A4693E7}" dt="2024-08-09T22:18:15.086" v="49" actId="108"/>
          <ac:spMkLst>
            <pc:docMk/>
            <pc:sldMk cId="3716564722" sldId="486"/>
            <ac:spMk id="196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22.206" v="52" actId="108"/>
        <pc:sldMkLst>
          <pc:docMk/>
          <pc:sldMk cId="1777989315" sldId="490"/>
        </pc:sldMkLst>
        <pc:spChg chg="mod">
          <ac:chgData name="Jorge D. Navarro" userId="071162f8bae6ee75" providerId="LiveId" clId="{3CB03C98-FE9A-4457-AFF5-F6715A4693E7}" dt="2024-08-09T22:18:22.206" v="52" actId="108"/>
          <ac:spMkLst>
            <pc:docMk/>
            <pc:sldMk cId="1777989315" sldId="490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19.624" v="51" actId="108"/>
        <pc:sldMkLst>
          <pc:docMk/>
          <pc:sldMk cId="1590805504" sldId="491"/>
        </pc:sldMkLst>
        <pc:spChg chg="mod">
          <ac:chgData name="Jorge D. Navarro" userId="071162f8bae6ee75" providerId="LiveId" clId="{3CB03C98-FE9A-4457-AFF5-F6715A4693E7}" dt="2024-08-09T22:18:19.624" v="51" actId="108"/>
          <ac:spMkLst>
            <pc:docMk/>
            <pc:sldMk cId="1590805504" sldId="491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45.613" v="62" actId="108"/>
        <pc:sldMkLst>
          <pc:docMk/>
          <pc:sldMk cId="988006464" sldId="493"/>
        </pc:sldMkLst>
        <pc:spChg chg="mod">
          <ac:chgData name="Jorge D. Navarro" userId="071162f8bae6ee75" providerId="LiveId" clId="{3CB03C98-FE9A-4457-AFF5-F6715A4693E7}" dt="2024-08-09T22:18:45.613" v="62" actId="108"/>
          <ac:spMkLst>
            <pc:docMk/>
            <pc:sldMk cId="988006464" sldId="493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26.615" v="54" actId="108"/>
        <pc:sldMkLst>
          <pc:docMk/>
          <pc:sldMk cId="1941035638" sldId="494"/>
        </pc:sldMkLst>
        <pc:spChg chg="mod">
          <ac:chgData name="Jorge D. Navarro" userId="071162f8bae6ee75" providerId="LiveId" clId="{3CB03C98-FE9A-4457-AFF5-F6715A4693E7}" dt="2024-08-09T22:18:26.615" v="54" actId="108"/>
          <ac:spMkLst>
            <pc:docMk/>
            <pc:sldMk cId="1941035638" sldId="494"/>
            <ac:spMk id="196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12.566" v="48" actId="108"/>
        <pc:sldMkLst>
          <pc:docMk/>
          <pc:sldMk cId="3897278143" sldId="495"/>
        </pc:sldMkLst>
        <pc:spChg chg="mod">
          <ac:chgData name="Jorge D. Navarro" userId="071162f8bae6ee75" providerId="LiveId" clId="{3CB03C98-FE9A-4457-AFF5-F6715A4693E7}" dt="2024-08-09T22:18:12.566" v="48" actId="108"/>
          <ac:spMkLst>
            <pc:docMk/>
            <pc:sldMk cId="3897278143" sldId="495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48.071" v="63" actId="108"/>
        <pc:sldMkLst>
          <pc:docMk/>
          <pc:sldMk cId="1220578853" sldId="496"/>
        </pc:sldMkLst>
        <pc:spChg chg="mod">
          <ac:chgData name="Jorge D. Navarro" userId="071162f8bae6ee75" providerId="LiveId" clId="{3CB03C98-FE9A-4457-AFF5-F6715A4693E7}" dt="2024-08-09T22:18:48.071" v="63" actId="108"/>
          <ac:spMkLst>
            <pc:docMk/>
            <pc:sldMk cId="1220578853" sldId="496"/>
            <ac:spMk id="196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33.800" v="57" actId="108"/>
        <pc:sldMkLst>
          <pc:docMk/>
          <pc:sldMk cId="1895510071" sldId="497"/>
        </pc:sldMkLst>
        <pc:spChg chg="mod">
          <ac:chgData name="Jorge D. Navarro" userId="071162f8bae6ee75" providerId="LiveId" clId="{3CB03C98-FE9A-4457-AFF5-F6715A4693E7}" dt="2024-08-09T22:18:33.800" v="57" actId="108"/>
          <ac:spMkLst>
            <pc:docMk/>
            <pc:sldMk cId="1895510071" sldId="497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50.691" v="64" actId="108"/>
        <pc:sldMkLst>
          <pc:docMk/>
          <pc:sldMk cId="1709584127" sldId="498"/>
        </pc:sldMkLst>
        <pc:spChg chg="mod">
          <ac:chgData name="Jorge D. Navarro" userId="071162f8bae6ee75" providerId="LiveId" clId="{3CB03C98-FE9A-4457-AFF5-F6715A4693E7}" dt="2024-08-09T22:18:50.691" v="64" actId="108"/>
          <ac:spMkLst>
            <pc:docMk/>
            <pc:sldMk cId="1709584127" sldId="498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55.110" v="66" actId="108"/>
        <pc:sldMkLst>
          <pc:docMk/>
          <pc:sldMk cId="1707683310" sldId="499"/>
        </pc:sldMkLst>
        <pc:spChg chg="mod">
          <ac:chgData name="Jorge D. Navarro" userId="071162f8bae6ee75" providerId="LiveId" clId="{3CB03C98-FE9A-4457-AFF5-F6715A4693E7}" dt="2024-08-09T22:18:55.110" v="66" actId="108"/>
          <ac:spMkLst>
            <pc:docMk/>
            <pc:sldMk cId="1707683310" sldId="499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52.898" v="65" actId="108"/>
        <pc:sldMkLst>
          <pc:docMk/>
          <pc:sldMk cId="3515654655" sldId="500"/>
        </pc:sldMkLst>
        <pc:spChg chg="mod">
          <ac:chgData name="Jorge D. Navarro" userId="071162f8bae6ee75" providerId="LiveId" clId="{3CB03C98-FE9A-4457-AFF5-F6715A4693E7}" dt="2024-08-09T22:18:52.898" v="65" actId="108"/>
          <ac:spMkLst>
            <pc:docMk/>
            <pc:sldMk cId="3515654655" sldId="500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29.084" v="55" actId="108"/>
        <pc:sldMkLst>
          <pc:docMk/>
          <pc:sldMk cId="2806353907" sldId="501"/>
        </pc:sldMkLst>
        <pc:spChg chg="mod">
          <ac:chgData name="Jorge D. Navarro" userId="071162f8bae6ee75" providerId="LiveId" clId="{3CB03C98-FE9A-4457-AFF5-F6715A4693E7}" dt="2024-08-09T22:18:29.084" v="55" actId="108"/>
          <ac:spMkLst>
            <pc:docMk/>
            <pc:sldMk cId="2806353907" sldId="501"/>
            <ac:spMk id="232" creationId="{00000000-0000-0000-0000-000000000000}"/>
          </ac:spMkLst>
        </pc:spChg>
      </pc:sldChg>
      <pc:sldChg chg="modSp del mod">
        <pc:chgData name="Jorge D. Navarro" userId="071162f8bae6ee75" providerId="LiveId" clId="{3CB03C98-FE9A-4457-AFF5-F6715A4693E7}" dt="2024-08-09T22:15:54.791" v="4" actId="47"/>
        <pc:sldMkLst>
          <pc:docMk/>
          <pc:sldMk cId="2787185233" sldId="502"/>
        </pc:sldMkLst>
        <pc:spChg chg="mod">
          <ac:chgData name="Jorge D. Navarro" userId="071162f8bae6ee75" providerId="LiveId" clId="{3CB03C98-FE9A-4457-AFF5-F6715A4693E7}" dt="2024-08-09T22:15:49.716" v="2" actId="108"/>
          <ac:spMkLst>
            <pc:docMk/>
            <pc:sldMk cId="2787185233" sldId="502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5:52.949" v="3" actId="108"/>
        <pc:sldMkLst>
          <pc:docMk/>
          <pc:sldMk cId="4027163311" sldId="503"/>
        </pc:sldMkLst>
        <pc:spChg chg="mod">
          <ac:chgData name="Jorge D. Navarro" userId="071162f8bae6ee75" providerId="LiveId" clId="{3CB03C98-FE9A-4457-AFF5-F6715A4693E7}" dt="2024-08-09T22:15:52.949" v="3" actId="108"/>
          <ac:spMkLst>
            <pc:docMk/>
            <pc:sldMk cId="4027163311" sldId="503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13.557" v="9" actId="108"/>
        <pc:sldMkLst>
          <pc:docMk/>
          <pc:sldMk cId="909633079" sldId="504"/>
        </pc:sldMkLst>
        <pc:spChg chg="mod">
          <ac:chgData name="Jorge D. Navarro" userId="071162f8bae6ee75" providerId="LiveId" clId="{3CB03C98-FE9A-4457-AFF5-F6715A4693E7}" dt="2024-08-09T22:16:13.557" v="9" actId="108"/>
          <ac:spMkLst>
            <pc:docMk/>
            <pc:sldMk cId="909633079" sldId="504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10.795" v="8" actId="108"/>
        <pc:sldMkLst>
          <pc:docMk/>
          <pc:sldMk cId="1869182991" sldId="511"/>
        </pc:sldMkLst>
        <pc:spChg chg="mod">
          <ac:chgData name="Jorge D. Navarro" userId="071162f8bae6ee75" providerId="LiveId" clId="{3CB03C98-FE9A-4457-AFF5-F6715A4693E7}" dt="2024-08-09T22:16:10.795" v="8" actId="108"/>
          <ac:spMkLst>
            <pc:docMk/>
            <pc:sldMk cId="1869182991" sldId="511"/>
            <ac:spMk id="196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17.085" v="10" actId="108"/>
        <pc:sldMkLst>
          <pc:docMk/>
          <pc:sldMk cId="1372634971" sldId="513"/>
        </pc:sldMkLst>
        <pc:spChg chg="mod">
          <ac:chgData name="Jorge D. Navarro" userId="071162f8bae6ee75" providerId="LiveId" clId="{3CB03C98-FE9A-4457-AFF5-F6715A4693E7}" dt="2024-08-09T22:16:17.085" v="10" actId="108"/>
          <ac:spMkLst>
            <pc:docMk/>
            <pc:sldMk cId="1372634971" sldId="513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20.172" v="11" actId="108"/>
        <pc:sldMkLst>
          <pc:docMk/>
          <pc:sldMk cId="3790508846" sldId="514"/>
        </pc:sldMkLst>
        <pc:spChg chg="mod">
          <ac:chgData name="Jorge D. Navarro" userId="071162f8bae6ee75" providerId="LiveId" clId="{3CB03C98-FE9A-4457-AFF5-F6715A4693E7}" dt="2024-08-09T22:16:20.172" v="11" actId="108"/>
          <ac:spMkLst>
            <pc:docMk/>
            <pc:sldMk cId="3790508846" sldId="514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24.804" v="14" actId="108"/>
        <pc:sldMkLst>
          <pc:docMk/>
          <pc:sldMk cId="3271444351" sldId="515"/>
        </pc:sldMkLst>
        <pc:spChg chg="mod">
          <ac:chgData name="Jorge D. Navarro" userId="071162f8bae6ee75" providerId="LiveId" clId="{3CB03C98-FE9A-4457-AFF5-F6715A4693E7}" dt="2024-08-09T22:16:24.804" v="14" actId="108"/>
          <ac:spMkLst>
            <pc:docMk/>
            <pc:sldMk cId="3271444351" sldId="515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30.127" v="19" actId="108"/>
        <pc:sldMkLst>
          <pc:docMk/>
          <pc:sldMk cId="4067550073" sldId="517"/>
        </pc:sldMkLst>
        <pc:spChg chg="mod">
          <ac:chgData name="Jorge D. Navarro" userId="071162f8bae6ee75" providerId="LiveId" clId="{3CB03C98-FE9A-4457-AFF5-F6715A4693E7}" dt="2024-08-09T22:16:30.127" v="19" actId="108"/>
          <ac:spMkLst>
            <pc:docMk/>
            <pc:sldMk cId="4067550073" sldId="517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32.856" v="20" actId="108"/>
        <pc:sldMkLst>
          <pc:docMk/>
          <pc:sldMk cId="66624208" sldId="518"/>
        </pc:sldMkLst>
        <pc:spChg chg="mod">
          <ac:chgData name="Jorge D. Navarro" userId="071162f8bae6ee75" providerId="LiveId" clId="{3CB03C98-FE9A-4457-AFF5-F6715A4693E7}" dt="2024-08-09T22:16:32.856" v="20" actId="108"/>
          <ac:spMkLst>
            <pc:docMk/>
            <pc:sldMk cId="66624208" sldId="518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35.423" v="21" actId="108"/>
        <pc:sldMkLst>
          <pc:docMk/>
          <pc:sldMk cId="2167888759" sldId="519"/>
        </pc:sldMkLst>
        <pc:spChg chg="mod">
          <ac:chgData name="Jorge D. Navarro" userId="071162f8bae6ee75" providerId="LiveId" clId="{3CB03C98-FE9A-4457-AFF5-F6715A4693E7}" dt="2024-08-09T22:16:35.423" v="21" actId="108"/>
          <ac:spMkLst>
            <pc:docMk/>
            <pc:sldMk cId="2167888759" sldId="519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38.083" v="22" actId="108"/>
        <pc:sldMkLst>
          <pc:docMk/>
          <pc:sldMk cId="1944580558" sldId="520"/>
        </pc:sldMkLst>
        <pc:spChg chg="mod">
          <ac:chgData name="Jorge D. Navarro" userId="071162f8bae6ee75" providerId="LiveId" clId="{3CB03C98-FE9A-4457-AFF5-F6715A4693E7}" dt="2024-08-09T22:16:38.083" v="22" actId="108"/>
          <ac:spMkLst>
            <pc:docMk/>
            <pc:sldMk cId="1944580558" sldId="520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40.543" v="23" actId="108"/>
        <pc:sldMkLst>
          <pc:docMk/>
          <pc:sldMk cId="3535179002" sldId="521"/>
        </pc:sldMkLst>
        <pc:spChg chg="mod">
          <ac:chgData name="Jorge D. Navarro" userId="071162f8bae6ee75" providerId="LiveId" clId="{3CB03C98-FE9A-4457-AFF5-F6715A4693E7}" dt="2024-08-09T22:16:40.543" v="23" actId="108"/>
          <ac:spMkLst>
            <pc:docMk/>
            <pc:sldMk cId="3535179002" sldId="521"/>
            <ac:spMk id="196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42.599" v="24" actId="108"/>
        <pc:sldMkLst>
          <pc:docMk/>
          <pc:sldMk cId="709760540" sldId="522"/>
        </pc:sldMkLst>
        <pc:spChg chg="mod">
          <ac:chgData name="Jorge D. Navarro" userId="071162f8bae6ee75" providerId="LiveId" clId="{3CB03C98-FE9A-4457-AFF5-F6715A4693E7}" dt="2024-08-09T22:16:42.599" v="24" actId="108"/>
          <ac:spMkLst>
            <pc:docMk/>
            <pc:sldMk cId="709760540" sldId="522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47.317" v="26" actId="108"/>
        <pc:sldMkLst>
          <pc:docMk/>
          <pc:sldMk cId="2483546105" sldId="523"/>
        </pc:sldMkLst>
        <pc:spChg chg="mod">
          <ac:chgData name="Jorge D. Navarro" userId="071162f8bae6ee75" providerId="LiveId" clId="{3CB03C98-FE9A-4457-AFF5-F6715A4693E7}" dt="2024-08-09T22:16:47.317" v="26" actId="108"/>
          <ac:spMkLst>
            <pc:docMk/>
            <pc:sldMk cId="2483546105" sldId="523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45.094" v="25" actId="108"/>
        <pc:sldMkLst>
          <pc:docMk/>
          <pc:sldMk cId="3127453144" sldId="524"/>
        </pc:sldMkLst>
        <pc:spChg chg="mod">
          <ac:chgData name="Jorge D. Navarro" userId="071162f8bae6ee75" providerId="LiveId" clId="{3CB03C98-FE9A-4457-AFF5-F6715A4693E7}" dt="2024-08-09T22:16:45.094" v="25" actId="108"/>
          <ac:spMkLst>
            <pc:docMk/>
            <pc:sldMk cId="3127453144" sldId="524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49.980" v="27" actId="108"/>
        <pc:sldMkLst>
          <pc:docMk/>
          <pc:sldMk cId="1001262808" sldId="525"/>
        </pc:sldMkLst>
        <pc:spChg chg="mod">
          <ac:chgData name="Jorge D. Navarro" userId="071162f8bae6ee75" providerId="LiveId" clId="{3CB03C98-FE9A-4457-AFF5-F6715A4693E7}" dt="2024-08-09T22:16:49.980" v="27" actId="108"/>
          <ac:spMkLst>
            <pc:docMk/>
            <pc:sldMk cId="1001262808" sldId="525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52.268" v="28" actId="108"/>
        <pc:sldMkLst>
          <pc:docMk/>
          <pc:sldMk cId="2377523119" sldId="526"/>
        </pc:sldMkLst>
        <pc:spChg chg="mod">
          <ac:chgData name="Jorge D. Navarro" userId="071162f8bae6ee75" providerId="LiveId" clId="{3CB03C98-FE9A-4457-AFF5-F6715A4693E7}" dt="2024-08-09T22:16:52.268" v="28" actId="108"/>
          <ac:spMkLst>
            <pc:docMk/>
            <pc:sldMk cId="2377523119" sldId="526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54.660" v="29" actId="108"/>
        <pc:sldMkLst>
          <pc:docMk/>
          <pc:sldMk cId="757888565" sldId="527"/>
        </pc:sldMkLst>
        <pc:spChg chg="mod">
          <ac:chgData name="Jorge D. Navarro" userId="071162f8bae6ee75" providerId="LiveId" clId="{3CB03C98-FE9A-4457-AFF5-F6715A4693E7}" dt="2024-08-09T22:16:54.660" v="29" actId="108"/>
          <ac:spMkLst>
            <pc:docMk/>
            <pc:sldMk cId="757888565" sldId="527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6:56.946" v="30" actId="108"/>
        <pc:sldMkLst>
          <pc:docMk/>
          <pc:sldMk cId="343871696" sldId="528"/>
        </pc:sldMkLst>
        <pc:spChg chg="mod">
          <ac:chgData name="Jorge D. Navarro" userId="071162f8bae6ee75" providerId="LiveId" clId="{3CB03C98-FE9A-4457-AFF5-F6715A4693E7}" dt="2024-08-09T22:16:56.946" v="30" actId="108"/>
          <ac:spMkLst>
            <pc:docMk/>
            <pc:sldMk cId="343871696" sldId="528"/>
            <ac:spMk id="232" creationId="{00000000-0000-0000-0000-000000000000}"/>
          </ac:spMkLst>
        </pc:spChg>
      </pc:sldChg>
      <pc:sldChg chg="modSp del mod">
        <pc:chgData name="Jorge D. Navarro" userId="071162f8bae6ee75" providerId="LiveId" clId="{3CB03C98-FE9A-4457-AFF5-F6715A4693E7}" dt="2024-08-09T22:17:38.270" v="39" actId="47"/>
        <pc:sldMkLst>
          <pc:docMk/>
          <pc:sldMk cId="453075298" sldId="529"/>
        </pc:sldMkLst>
        <pc:spChg chg="mod">
          <ac:chgData name="Jorge D. Navarro" userId="071162f8bae6ee75" providerId="LiveId" clId="{3CB03C98-FE9A-4457-AFF5-F6715A4693E7}" dt="2024-08-09T22:17:04.762" v="33" actId="108"/>
          <ac:spMkLst>
            <pc:docMk/>
            <pc:sldMk cId="453075298" sldId="529"/>
            <ac:spMk id="196" creationId="{00000000-0000-0000-0000-000000000000}"/>
          </ac:spMkLst>
        </pc:spChg>
      </pc:sldChg>
      <pc:sldChg chg="modSp del mod">
        <pc:chgData name="Jorge D. Navarro" userId="071162f8bae6ee75" providerId="LiveId" clId="{3CB03C98-FE9A-4457-AFF5-F6715A4693E7}" dt="2024-08-09T22:18:00.360" v="45" actId="47"/>
        <pc:sldMkLst>
          <pc:docMk/>
          <pc:sldMk cId="965216779" sldId="531"/>
        </pc:sldMkLst>
        <pc:spChg chg="mod">
          <ac:chgData name="Jorge D. Navarro" userId="071162f8bae6ee75" providerId="LiveId" clId="{3CB03C98-FE9A-4457-AFF5-F6715A4693E7}" dt="2024-08-09T22:17:41.993" v="40" actId="108"/>
          <ac:spMkLst>
            <pc:docMk/>
            <pc:sldMk cId="965216779" sldId="531"/>
            <ac:spMk id="196" creationId="{00000000-0000-0000-0000-000000000000}"/>
          </ac:spMkLst>
        </pc:spChg>
      </pc:sldChg>
      <pc:sldChg chg="modSp del mod">
        <pc:chgData name="Jorge D. Navarro" userId="071162f8bae6ee75" providerId="LiveId" clId="{3CB03C98-FE9A-4457-AFF5-F6715A4693E7}" dt="2024-08-09T22:17:38.270" v="39" actId="47"/>
        <pc:sldMkLst>
          <pc:docMk/>
          <pc:sldMk cId="2254095028" sldId="534"/>
        </pc:sldMkLst>
        <pc:spChg chg="mod">
          <ac:chgData name="Jorge D. Navarro" userId="071162f8bae6ee75" providerId="LiveId" clId="{3CB03C98-FE9A-4457-AFF5-F6715A4693E7}" dt="2024-08-09T22:17:09.300" v="34" actId="108"/>
          <ac:spMkLst>
            <pc:docMk/>
            <pc:sldMk cId="2254095028" sldId="534"/>
            <ac:spMk id="232" creationId="{00000000-0000-0000-0000-000000000000}"/>
          </ac:spMkLst>
        </pc:spChg>
      </pc:sldChg>
      <pc:sldChg chg="del">
        <pc:chgData name="Jorge D. Navarro" userId="071162f8bae6ee75" providerId="LiveId" clId="{3CB03C98-FE9A-4457-AFF5-F6715A4693E7}" dt="2024-08-09T22:17:38.270" v="39" actId="47"/>
        <pc:sldMkLst>
          <pc:docMk/>
          <pc:sldMk cId="2534647432" sldId="535"/>
        </pc:sldMkLst>
      </pc:sldChg>
      <pc:sldChg chg="modSp del mod">
        <pc:chgData name="Jorge D. Navarro" userId="071162f8bae6ee75" providerId="LiveId" clId="{3CB03C98-FE9A-4457-AFF5-F6715A4693E7}" dt="2024-08-09T22:17:38.270" v="39" actId="47"/>
        <pc:sldMkLst>
          <pc:docMk/>
          <pc:sldMk cId="3826642638" sldId="536"/>
        </pc:sldMkLst>
        <pc:spChg chg="mod">
          <ac:chgData name="Jorge D. Navarro" userId="071162f8bae6ee75" providerId="LiveId" clId="{3CB03C98-FE9A-4457-AFF5-F6715A4693E7}" dt="2024-08-09T22:17:12.843" v="35" actId="108"/>
          <ac:spMkLst>
            <pc:docMk/>
            <pc:sldMk cId="3826642638" sldId="536"/>
            <ac:spMk id="232" creationId="{00000000-0000-0000-0000-000000000000}"/>
          </ac:spMkLst>
        </pc:spChg>
      </pc:sldChg>
      <pc:sldChg chg="modSp del mod">
        <pc:chgData name="Jorge D. Navarro" userId="071162f8bae6ee75" providerId="LiveId" clId="{3CB03C98-FE9A-4457-AFF5-F6715A4693E7}" dt="2024-08-09T22:17:38.270" v="39" actId="47"/>
        <pc:sldMkLst>
          <pc:docMk/>
          <pc:sldMk cId="1934979810" sldId="537"/>
        </pc:sldMkLst>
        <pc:spChg chg="mod">
          <ac:chgData name="Jorge D. Navarro" userId="071162f8bae6ee75" providerId="LiveId" clId="{3CB03C98-FE9A-4457-AFF5-F6715A4693E7}" dt="2024-08-09T22:17:18.925" v="37" actId="108"/>
          <ac:spMkLst>
            <pc:docMk/>
            <pc:sldMk cId="1934979810" sldId="537"/>
            <ac:spMk id="232" creationId="{00000000-0000-0000-0000-000000000000}"/>
          </ac:spMkLst>
        </pc:spChg>
      </pc:sldChg>
      <pc:sldChg chg="modSp del mod">
        <pc:chgData name="Jorge D. Navarro" userId="071162f8bae6ee75" providerId="LiveId" clId="{3CB03C98-FE9A-4457-AFF5-F6715A4693E7}" dt="2024-08-09T22:17:38.270" v="39" actId="47"/>
        <pc:sldMkLst>
          <pc:docMk/>
          <pc:sldMk cId="2695944233" sldId="538"/>
        </pc:sldMkLst>
        <pc:spChg chg="mod">
          <ac:chgData name="Jorge D. Navarro" userId="071162f8bae6ee75" providerId="LiveId" clId="{3CB03C98-FE9A-4457-AFF5-F6715A4693E7}" dt="2024-08-09T22:17:15.675" v="36" actId="108"/>
          <ac:spMkLst>
            <pc:docMk/>
            <pc:sldMk cId="2695944233" sldId="538"/>
            <ac:spMk id="232" creationId="{00000000-0000-0000-0000-000000000000}"/>
          </ac:spMkLst>
        </pc:spChg>
      </pc:sldChg>
      <pc:sldChg chg="modSp del mod">
        <pc:chgData name="Jorge D. Navarro" userId="071162f8bae6ee75" providerId="LiveId" clId="{3CB03C98-FE9A-4457-AFF5-F6715A4693E7}" dt="2024-08-09T22:17:38.270" v="39" actId="47"/>
        <pc:sldMkLst>
          <pc:docMk/>
          <pc:sldMk cId="1670068671" sldId="540"/>
        </pc:sldMkLst>
        <pc:spChg chg="mod">
          <ac:chgData name="Jorge D. Navarro" userId="071162f8bae6ee75" providerId="LiveId" clId="{3CB03C98-FE9A-4457-AFF5-F6715A4693E7}" dt="2024-08-09T22:17:24.988" v="38" actId="108"/>
          <ac:spMkLst>
            <pc:docMk/>
            <pc:sldMk cId="1670068671" sldId="540"/>
            <ac:spMk id="232" creationId="{00000000-0000-0000-0000-000000000000}"/>
          </ac:spMkLst>
        </pc:spChg>
      </pc:sldChg>
      <pc:sldChg chg="del">
        <pc:chgData name="Jorge D. Navarro" userId="071162f8bae6ee75" providerId="LiveId" clId="{3CB03C98-FE9A-4457-AFF5-F6715A4693E7}" dt="2024-08-09T22:17:38.270" v="39" actId="47"/>
        <pc:sldMkLst>
          <pc:docMk/>
          <pc:sldMk cId="3089701148" sldId="541"/>
        </pc:sldMkLst>
      </pc:sldChg>
      <pc:sldChg chg="del">
        <pc:chgData name="Jorge D. Navarro" userId="071162f8bae6ee75" providerId="LiveId" clId="{3CB03C98-FE9A-4457-AFF5-F6715A4693E7}" dt="2024-08-09T22:17:38.270" v="39" actId="47"/>
        <pc:sldMkLst>
          <pc:docMk/>
          <pc:sldMk cId="2598687878" sldId="542"/>
        </pc:sldMkLst>
      </pc:sldChg>
      <pc:sldChg chg="del">
        <pc:chgData name="Jorge D. Navarro" userId="071162f8bae6ee75" providerId="LiveId" clId="{3CB03C98-FE9A-4457-AFF5-F6715A4693E7}" dt="2024-08-09T22:17:38.270" v="39" actId="47"/>
        <pc:sldMkLst>
          <pc:docMk/>
          <pc:sldMk cId="3659040558" sldId="543"/>
        </pc:sldMkLst>
      </pc:sldChg>
      <pc:sldChg chg="del">
        <pc:chgData name="Jorge D. Navarro" userId="071162f8bae6ee75" providerId="LiveId" clId="{3CB03C98-FE9A-4457-AFF5-F6715A4693E7}" dt="2024-08-09T22:17:38.270" v="39" actId="47"/>
        <pc:sldMkLst>
          <pc:docMk/>
          <pc:sldMk cId="2071210019" sldId="544"/>
        </pc:sldMkLst>
      </pc:sldChg>
      <pc:sldChg chg="del">
        <pc:chgData name="Jorge D. Navarro" userId="071162f8bae6ee75" providerId="LiveId" clId="{3CB03C98-FE9A-4457-AFF5-F6715A4693E7}" dt="2024-08-09T22:17:38.270" v="39" actId="47"/>
        <pc:sldMkLst>
          <pc:docMk/>
          <pc:sldMk cId="510462313" sldId="545"/>
        </pc:sldMkLst>
      </pc:sldChg>
      <pc:sldChg chg="del">
        <pc:chgData name="Jorge D. Navarro" userId="071162f8bae6ee75" providerId="LiveId" clId="{3CB03C98-FE9A-4457-AFF5-F6715A4693E7}" dt="2024-08-09T22:17:38.270" v="39" actId="47"/>
        <pc:sldMkLst>
          <pc:docMk/>
          <pc:sldMk cId="2964989623" sldId="546"/>
        </pc:sldMkLst>
      </pc:sldChg>
      <pc:sldChg chg="modSp mod">
        <pc:chgData name="Jorge D. Navarro" userId="071162f8bae6ee75" providerId="LiveId" clId="{3CB03C98-FE9A-4457-AFF5-F6715A4693E7}" dt="2024-08-09T22:17:00.605" v="32" actId="108"/>
        <pc:sldMkLst>
          <pc:docMk/>
          <pc:sldMk cId="4260352851" sldId="555"/>
        </pc:sldMkLst>
        <pc:spChg chg="mod">
          <ac:chgData name="Jorge D. Navarro" userId="071162f8bae6ee75" providerId="LiveId" clId="{3CB03C98-FE9A-4457-AFF5-F6715A4693E7}" dt="2024-08-09T22:17:00.605" v="32" actId="108"/>
          <ac:spMkLst>
            <pc:docMk/>
            <pc:sldMk cId="4260352851" sldId="555"/>
            <ac:spMk id="3" creationId="{B5C4FDDA-4E66-057C-7A50-03F0573044CB}"/>
          </ac:spMkLst>
        </pc:spChg>
      </pc:sldChg>
      <pc:sldChg chg="modSp del mod">
        <pc:chgData name="Jorge D. Navarro" userId="071162f8bae6ee75" providerId="LiveId" clId="{3CB03C98-FE9A-4457-AFF5-F6715A4693E7}" dt="2024-08-09T22:18:00.360" v="45" actId="47"/>
        <pc:sldMkLst>
          <pc:docMk/>
          <pc:sldMk cId="1486834345" sldId="564"/>
        </pc:sldMkLst>
        <pc:spChg chg="mod">
          <ac:chgData name="Jorge D. Navarro" userId="071162f8bae6ee75" providerId="LiveId" clId="{3CB03C98-FE9A-4457-AFF5-F6715A4693E7}" dt="2024-08-09T22:17:44.045" v="41" actId="108"/>
          <ac:spMkLst>
            <pc:docMk/>
            <pc:sldMk cId="1486834345" sldId="564"/>
            <ac:spMk id="3" creationId="{B5C4FDDA-4E66-057C-7A50-03F0573044CB}"/>
          </ac:spMkLst>
        </pc:spChg>
      </pc:sldChg>
      <pc:sldChg chg="modSp del mod">
        <pc:chgData name="Jorge D. Navarro" userId="071162f8bae6ee75" providerId="LiveId" clId="{3CB03C98-FE9A-4457-AFF5-F6715A4693E7}" dt="2024-08-09T22:18:00.360" v="45" actId="47"/>
        <pc:sldMkLst>
          <pc:docMk/>
          <pc:sldMk cId="879539457" sldId="565"/>
        </pc:sldMkLst>
        <pc:spChg chg="mod">
          <ac:chgData name="Jorge D. Navarro" userId="071162f8bae6ee75" providerId="LiveId" clId="{3CB03C98-FE9A-4457-AFF5-F6715A4693E7}" dt="2024-08-09T22:17:52.343" v="44" actId="108"/>
          <ac:spMkLst>
            <pc:docMk/>
            <pc:sldMk cId="879539457" sldId="565"/>
            <ac:spMk id="3" creationId="{B5C4FDDA-4E66-057C-7A50-03F0573044CB}"/>
          </ac:spMkLst>
        </pc:spChg>
      </pc:sldChg>
      <pc:sldChg chg="del">
        <pc:chgData name="Jorge D. Navarro" userId="071162f8bae6ee75" providerId="LiveId" clId="{3CB03C98-FE9A-4457-AFF5-F6715A4693E7}" dt="2024-08-09T22:18:00.360" v="45" actId="47"/>
        <pc:sldMkLst>
          <pc:docMk/>
          <pc:sldMk cId="2180733058" sldId="566"/>
        </pc:sldMkLst>
      </pc:sldChg>
      <pc:sldChg chg="del">
        <pc:chgData name="Jorge D. Navarro" userId="071162f8bae6ee75" providerId="LiveId" clId="{3CB03C98-FE9A-4457-AFF5-F6715A4693E7}" dt="2024-08-09T22:18:00.360" v="45" actId="47"/>
        <pc:sldMkLst>
          <pc:docMk/>
          <pc:sldMk cId="411712494" sldId="567"/>
        </pc:sldMkLst>
      </pc:sldChg>
      <pc:sldChg chg="modSp del mod">
        <pc:chgData name="Jorge D. Navarro" userId="071162f8bae6ee75" providerId="LiveId" clId="{3CB03C98-FE9A-4457-AFF5-F6715A4693E7}" dt="2024-08-09T22:18:00.360" v="45" actId="47"/>
        <pc:sldMkLst>
          <pc:docMk/>
          <pc:sldMk cId="1720529401" sldId="568"/>
        </pc:sldMkLst>
        <pc:spChg chg="mod">
          <ac:chgData name="Jorge D. Navarro" userId="071162f8bae6ee75" providerId="LiveId" clId="{3CB03C98-FE9A-4457-AFF5-F6715A4693E7}" dt="2024-08-09T22:17:46.383" v="42" actId="108"/>
          <ac:spMkLst>
            <pc:docMk/>
            <pc:sldMk cId="1720529401" sldId="568"/>
            <ac:spMk id="3" creationId="{B5C4FDDA-4E66-057C-7A50-03F0573044CB}"/>
          </ac:spMkLst>
        </pc:spChg>
      </pc:sldChg>
      <pc:sldChg chg="modSp del mod">
        <pc:chgData name="Jorge D. Navarro" userId="071162f8bae6ee75" providerId="LiveId" clId="{3CB03C98-FE9A-4457-AFF5-F6715A4693E7}" dt="2024-08-09T22:18:00.360" v="45" actId="47"/>
        <pc:sldMkLst>
          <pc:docMk/>
          <pc:sldMk cId="2645231681" sldId="569"/>
        </pc:sldMkLst>
        <pc:spChg chg="mod">
          <ac:chgData name="Jorge D. Navarro" userId="071162f8bae6ee75" providerId="LiveId" clId="{3CB03C98-FE9A-4457-AFF5-F6715A4693E7}" dt="2024-08-09T22:17:49.506" v="43" actId="108"/>
          <ac:spMkLst>
            <pc:docMk/>
            <pc:sldMk cId="2645231681" sldId="569"/>
            <ac:spMk id="3" creationId="{B5C4FDDA-4E66-057C-7A50-03F0573044CB}"/>
          </ac:spMkLst>
        </pc:spChg>
      </pc:sldChg>
      <pc:sldChg chg="del">
        <pc:chgData name="Jorge D. Navarro" userId="071162f8bae6ee75" providerId="LiveId" clId="{3CB03C98-FE9A-4457-AFF5-F6715A4693E7}" dt="2024-08-09T22:18:00.360" v="45" actId="47"/>
        <pc:sldMkLst>
          <pc:docMk/>
          <pc:sldMk cId="3967267463" sldId="570"/>
        </pc:sldMkLst>
      </pc:sldChg>
      <pc:sldChg chg="del">
        <pc:chgData name="Jorge D. Navarro" userId="071162f8bae6ee75" providerId="LiveId" clId="{3CB03C98-FE9A-4457-AFF5-F6715A4693E7}" dt="2024-08-09T22:18:00.360" v="45" actId="47"/>
        <pc:sldMkLst>
          <pc:docMk/>
          <pc:sldMk cId="863519411" sldId="571"/>
        </pc:sldMkLst>
      </pc:sldChg>
      <pc:sldChg chg="del">
        <pc:chgData name="Jorge D. Navarro" userId="071162f8bae6ee75" providerId="LiveId" clId="{3CB03C98-FE9A-4457-AFF5-F6715A4693E7}" dt="2024-08-09T22:18:00.360" v="45" actId="47"/>
        <pc:sldMkLst>
          <pc:docMk/>
          <pc:sldMk cId="1257354712" sldId="572"/>
        </pc:sldMkLst>
      </pc:sldChg>
      <pc:sldChg chg="modSp mod">
        <pc:chgData name="Jorge D. Navarro" userId="071162f8bae6ee75" providerId="LiveId" clId="{3CB03C98-FE9A-4457-AFF5-F6715A4693E7}" dt="2024-08-09T22:18:56.944" v="67" actId="108"/>
        <pc:sldMkLst>
          <pc:docMk/>
          <pc:sldMk cId="3321378087" sldId="588"/>
        </pc:sldMkLst>
        <pc:spChg chg="mod">
          <ac:chgData name="Jorge D. Navarro" userId="071162f8bae6ee75" providerId="LiveId" clId="{3CB03C98-FE9A-4457-AFF5-F6715A4693E7}" dt="2024-08-09T22:18:56.944" v="67" actId="108"/>
          <ac:spMkLst>
            <pc:docMk/>
            <pc:sldMk cId="3321378087" sldId="588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58.729" v="68" actId="108"/>
        <pc:sldMkLst>
          <pc:docMk/>
          <pc:sldMk cId="3889214916" sldId="589"/>
        </pc:sldMkLst>
        <pc:spChg chg="mod">
          <ac:chgData name="Jorge D. Navarro" userId="071162f8bae6ee75" providerId="LiveId" clId="{3CB03C98-FE9A-4457-AFF5-F6715A4693E7}" dt="2024-08-09T22:18:58.729" v="68" actId="108"/>
          <ac:spMkLst>
            <pc:docMk/>
            <pc:sldMk cId="3889214916" sldId="589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9:00.814" v="69" actId="108"/>
        <pc:sldMkLst>
          <pc:docMk/>
          <pc:sldMk cId="1990082413" sldId="590"/>
        </pc:sldMkLst>
        <pc:spChg chg="mod">
          <ac:chgData name="Jorge D. Navarro" userId="071162f8bae6ee75" providerId="LiveId" clId="{3CB03C98-FE9A-4457-AFF5-F6715A4693E7}" dt="2024-08-09T22:19:00.814" v="69" actId="108"/>
          <ac:spMkLst>
            <pc:docMk/>
            <pc:sldMk cId="1990082413" sldId="590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8:24.480" v="53" actId="108"/>
        <pc:sldMkLst>
          <pc:docMk/>
          <pc:sldMk cId="1329192472" sldId="594"/>
        </pc:sldMkLst>
        <pc:spChg chg="mod">
          <ac:chgData name="Jorge D. Navarro" userId="071162f8bae6ee75" providerId="LiveId" clId="{3CB03C98-FE9A-4457-AFF5-F6715A4693E7}" dt="2024-08-09T22:18:24.480" v="53" actId="108"/>
          <ac:spMkLst>
            <pc:docMk/>
            <pc:sldMk cId="1329192472" sldId="594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9:11.895" v="72" actId="108"/>
        <pc:sldMkLst>
          <pc:docMk/>
          <pc:sldMk cId="4073300156" sldId="595"/>
        </pc:sldMkLst>
        <pc:spChg chg="mod">
          <ac:chgData name="Jorge D. Navarro" userId="071162f8bae6ee75" providerId="LiveId" clId="{3CB03C98-FE9A-4457-AFF5-F6715A4693E7}" dt="2024-08-09T22:19:11.895" v="72" actId="108"/>
          <ac:spMkLst>
            <pc:docMk/>
            <pc:sldMk cId="4073300156" sldId="595"/>
            <ac:spMk id="196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9:08.494" v="71" actId="108"/>
        <pc:sldMkLst>
          <pc:docMk/>
          <pc:sldMk cId="740975027" sldId="596"/>
        </pc:sldMkLst>
        <pc:spChg chg="mod">
          <ac:chgData name="Jorge D. Navarro" userId="071162f8bae6ee75" providerId="LiveId" clId="{3CB03C98-FE9A-4457-AFF5-F6715A4693E7}" dt="2024-08-09T22:19:08.494" v="71" actId="108"/>
          <ac:spMkLst>
            <pc:docMk/>
            <pc:sldMk cId="740975027" sldId="596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9:04.254" v="70" actId="108"/>
        <pc:sldMkLst>
          <pc:docMk/>
          <pc:sldMk cId="2343155308" sldId="597"/>
        </pc:sldMkLst>
        <pc:spChg chg="mod">
          <ac:chgData name="Jorge D. Navarro" userId="071162f8bae6ee75" providerId="LiveId" clId="{3CB03C98-FE9A-4457-AFF5-F6715A4693E7}" dt="2024-08-09T22:19:04.254" v="70" actId="108"/>
          <ac:spMkLst>
            <pc:docMk/>
            <pc:sldMk cId="2343155308" sldId="597"/>
            <ac:spMk id="196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9:13.592" v="73" actId="108"/>
        <pc:sldMkLst>
          <pc:docMk/>
          <pc:sldMk cId="1854414348" sldId="598"/>
        </pc:sldMkLst>
        <pc:spChg chg="mod">
          <ac:chgData name="Jorge D. Navarro" userId="071162f8bae6ee75" providerId="LiveId" clId="{3CB03C98-FE9A-4457-AFF5-F6715A4693E7}" dt="2024-08-09T22:19:13.592" v="73" actId="108"/>
          <ac:spMkLst>
            <pc:docMk/>
            <pc:sldMk cId="1854414348" sldId="598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9:17.100" v="75" actId="108"/>
        <pc:sldMkLst>
          <pc:docMk/>
          <pc:sldMk cId="3504782370" sldId="599"/>
        </pc:sldMkLst>
        <pc:spChg chg="mod">
          <ac:chgData name="Jorge D. Navarro" userId="071162f8bae6ee75" providerId="LiveId" clId="{3CB03C98-FE9A-4457-AFF5-F6715A4693E7}" dt="2024-08-09T22:19:17.100" v="75" actId="108"/>
          <ac:spMkLst>
            <pc:docMk/>
            <pc:sldMk cId="3504782370" sldId="599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9:19.040" v="76" actId="108"/>
        <pc:sldMkLst>
          <pc:docMk/>
          <pc:sldMk cId="3980573087" sldId="600"/>
        </pc:sldMkLst>
        <pc:spChg chg="mod">
          <ac:chgData name="Jorge D. Navarro" userId="071162f8bae6ee75" providerId="LiveId" clId="{3CB03C98-FE9A-4457-AFF5-F6715A4693E7}" dt="2024-08-09T22:19:19.040" v="76" actId="108"/>
          <ac:spMkLst>
            <pc:docMk/>
            <pc:sldMk cId="3980573087" sldId="600"/>
            <ac:spMk id="232" creationId="{00000000-0000-0000-0000-000000000000}"/>
          </ac:spMkLst>
        </pc:spChg>
      </pc:sldChg>
      <pc:sldChg chg="modSp mod">
        <pc:chgData name="Jorge D. Navarro" userId="071162f8bae6ee75" providerId="LiveId" clId="{3CB03C98-FE9A-4457-AFF5-F6715A4693E7}" dt="2024-08-09T22:19:20.903" v="77" actId="108"/>
        <pc:sldMkLst>
          <pc:docMk/>
          <pc:sldMk cId="1397656272" sldId="601"/>
        </pc:sldMkLst>
        <pc:spChg chg="mod">
          <ac:chgData name="Jorge D. Navarro" userId="071162f8bae6ee75" providerId="LiveId" clId="{3CB03C98-FE9A-4457-AFF5-F6715A4693E7}" dt="2024-08-09T22:19:20.903" v="77" actId="108"/>
          <ac:spMkLst>
            <pc:docMk/>
            <pc:sldMk cId="1397656272" sldId="601"/>
            <ac:spMk id="232" creationId="{00000000-0000-0000-0000-000000000000}"/>
          </ac:spMkLst>
        </pc:spChg>
      </pc:sldChg>
    </pc:docChg>
  </pc:docChgLst>
  <pc:docChgLst>
    <pc:chgData name="Jorge D. Navarro" userId="071162f8bae6ee75" providerId="LiveId" clId="{7F9C8A9C-9B84-4389-9BBC-B5B001EB25AB}"/>
    <pc:docChg chg="custSel modSld">
      <pc:chgData name="Jorge D. Navarro" userId="071162f8bae6ee75" providerId="LiveId" clId="{7F9C8A9C-9B84-4389-9BBC-B5B001EB25AB}" dt="2024-08-10T13:39:47.524" v="2" actId="478"/>
      <pc:docMkLst>
        <pc:docMk/>
      </pc:docMkLst>
      <pc:sldChg chg="delSp mod">
        <pc:chgData name="Jorge D. Navarro" userId="071162f8bae6ee75" providerId="LiveId" clId="{7F9C8A9C-9B84-4389-9BBC-B5B001EB25AB}" dt="2024-08-10T13:39:47.524" v="2" actId="478"/>
        <pc:sldMkLst>
          <pc:docMk/>
          <pc:sldMk cId="1220578853" sldId="496"/>
        </pc:sldMkLst>
        <pc:picChg chg="del">
          <ac:chgData name="Jorge D. Navarro" userId="071162f8bae6ee75" providerId="LiveId" clId="{7F9C8A9C-9B84-4389-9BBC-B5B001EB25AB}" dt="2024-08-10T13:39:47.524" v="2" actId="478"/>
          <ac:picMkLst>
            <pc:docMk/>
            <pc:sldMk cId="1220578853" sldId="496"/>
            <ac:picMk id="197" creationId="{00000000-0000-0000-0000-000000000000}"/>
          </ac:picMkLst>
        </pc:picChg>
      </pc:sldChg>
      <pc:sldChg chg="delSp mod">
        <pc:chgData name="Jorge D. Navarro" userId="071162f8bae6ee75" providerId="LiveId" clId="{7F9C8A9C-9B84-4389-9BBC-B5B001EB25AB}" dt="2024-08-10T13:39:39.981" v="0" actId="478"/>
        <pc:sldMkLst>
          <pc:docMk/>
          <pc:sldMk cId="4073300156" sldId="595"/>
        </pc:sldMkLst>
        <pc:picChg chg="del">
          <ac:chgData name="Jorge D. Navarro" userId="071162f8bae6ee75" providerId="LiveId" clId="{7F9C8A9C-9B84-4389-9BBC-B5B001EB25AB}" dt="2024-08-10T13:39:39.981" v="0" actId="478"/>
          <ac:picMkLst>
            <pc:docMk/>
            <pc:sldMk cId="4073300156" sldId="595"/>
            <ac:picMk id="197" creationId="{00000000-0000-0000-0000-000000000000}"/>
          </ac:picMkLst>
        </pc:picChg>
      </pc:sldChg>
      <pc:sldChg chg="delSp mod">
        <pc:chgData name="Jorge D. Navarro" userId="071162f8bae6ee75" providerId="LiveId" clId="{7F9C8A9C-9B84-4389-9BBC-B5B001EB25AB}" dt="2024-08-10T13:39:43.877" v="1" actId="478"/>
        <pc:sldMkLst>
          <pc:docMk/>
          <pc:sldMk cId="2343155308" sldId="597"/>
        </pc:sldMkLst>
        <pc:picChg chg="del">
          <ac:chgData name="Jorge D. Navarro" userId="071162f8bae6ee75" providerId="LiveId" clId="{7F9C8A9C-9B84-4389-9BBC-B5B001EB25AB}" dt="2024-08-10T13:39:43.877" v="1" actId="478"/>
          <ac:picMkLst>
            <pc:docMk/>
            <pc:sldMk cId="2343155308" sldId="597"/>
            <ac:picMk id="19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16295da5bc_1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g116295da5bc_1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5553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37428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6570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89401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9598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62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62545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75006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6920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1266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85565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2994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52237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34537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As subclasses representam a mesma entidade de mundo real que a superclasse</a:t>
            </a:r>
          </a:p>
        </p:txBody>
      </p:sp>
    </p:spTree>
    <p:extLst>
      <p:ext uri="{BB962C8B-B14F-4D97-AF65-F5344CB8AC3E}">
        <p14:creationId xmlns:p14="http://schemas.microsoft.com/office/powerpoint/2010/main" val="3830141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868221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60905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420489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771548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33899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479550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3297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91007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950765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 dirty="0"/>
              <a:t>Os atributos complexos são semelhantes aos elementos complexos em XML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203954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8356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787444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57992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33568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091189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909440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022561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499202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274663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783791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604017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644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014747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694391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849729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163850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7945089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005529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4663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418782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55871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977244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4066583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179986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6d3f5ae1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6d3f5ae1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pt-BR"/>
              <a:t>Os atributos complexos são semelhantes aos elementos complexos em XML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33769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1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109ffa863cd_0_28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g109ffa863cd_0_2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g109ffa863cd_0_26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109ffa863cd_0_28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09ffa863cd_0_24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9" name="Google Shape;19;g109ffa863cd_0_24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" name="Google Shape;20;g109ffa863cd_0_24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109ffa863cd_0_24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" name="Google Shape;23;g109ffa863cd_0_2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09ffa863cd_0_2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g109ffa863cd_0_2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g109ffa863cd_0_2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109ffa863cd_0_2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g109ffa863cd_0_2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g109ffa863cd_0_25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g109ffa863cd_0_25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109ffa863cd_0_26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g109ffa863cd_0_26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g109ffa863cd_0_26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109ffa863cd_0_26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9" name="Google Shape;39;g109ffa863cd_0_26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109ffa863cd_0_27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g109ffa863cd_0_27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g109ffa863cd_0_27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g109ffa863cd_0_27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g109ffa863cd_0_2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09ffa863cd_0_27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g109ffa863cd_0_27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09ffa863cd_0_27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g109ffa863cd_0_27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g109ffa863cd_0_27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09ffa863cd_0_2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g109ffa863cd_0_2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" name="Google Shape;9;g109ffa863cd_0_24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40A2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‹nº›</a:t>
            </a:fld>
            <a:r>
              <a:rPr lang="en-US"/>
              <a:t>]</a:t>
            </a:r>
            <a:endParaRPr/>
          </a:p>
        </p:txBody>
      </p:sp>
      <p:pic>
        <p:nvPicPr>
          <p:cNvPr id="1028" name="Picture 4" descr="SENAC Logo – PNG e Vetor – Download de Logo">
            <a:extLst>
              <a:ext uri="{FF2B5EF4-FFF2-40B4-BE49-F238E27FC236}">
                <a16:creationId xmlns:a16="http://schemas.microsoft.com/office/drawing/2014/main" id="{025EB2E5-DE53-EF67-4F23-7C233BF9FD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180" y="-343483"/>
            <a:ext cx="1361208" cy="136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16295da5bc_1_94"/>
          <p:cNvSpPr txBox="1"/>
          <p:nvPr/>
        </p:nvSpPr>
        <p:spPr>
          <a:xfrm>
            <a:off x="565525" y="3874338"/>
            <a:ext cx="7410300" cy="3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400" b="0" i="0" u="none" strike="noStrike" cap="none">
                <a:solidFill>
                  <a:srgbClr val="A5A5A5"/>
                </a:solidFill>
                <a:ea typeface="Calibri"/>
                <a:sym typeface="Calibri"/>
              </a:rPr>
              <a:t>// </a:t>
            </a:r>
            <a:r>
              <a:rPr lang="en-US" sz="2400">
                <a:solidFill>
                  <a:srgbClr val="A5A5A5"/>
                </a:solidFill>
                <a:ea typeface="Calibri"/>
                <a:sym typeface="Calibri"/>
              </a:rPr>
              <a:t>Design e </a:t>
            </a:r>
            <a:r>
              <a:rPr lang="en-US" sz="2400" err="1">
                <a:solidFill>
                  <a:srgbClr val="A5A5A5"/>
                </a:solidFill>
                <a:ea typeface="Calibri"/>
                <a:sym typeface="Calibri"/>
              </a:rPr>
              <a:t>Projeto</a:t>
            </a:r>
            <a:r>
              <a:rPr lang="en-US" sz="2400">
                <a:solidFill>
                  <a:srgbClr val="A5A5A5"/>
                </a:solidFill>
                <a:ea typeface="Calibri"/>
                <a:sym typeface="Calibri"/>
              </a:rPr>
              <a:t> de Banco de dados</a:t>
            </a:r>
            <a:endParaRPr lang="pt-BR"/>
          </a:p>
        </p:txBody>
      </p:sp>
      <p:sp>
        <p:nvSpPr>
          <p:cNvPr id="252" name="Google Shape;252;g116295da5bc_1_94"/>
          <p:cNvSpPr txBox="1"/>
          <p:nvPr/>
        </p:nvSpPr>
        <p:spPr>
          <a:xfrm>
            <a:off x="565525" y="1418940"/>
            <a:ext cx="7669093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Modelagem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 de dados 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Complexa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 com EER – Enhanced Entity-Relationship</a:t>
            </a:r>
          </a:p>
        </p:txBody>
      </p:sp>
      <p:sp>
        <p:nvSpPr>
          <p:cNvPr id="254" name="Google Shape;254;g116295da5bc_1_9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1</a:t>
            </a:fld>
            <a:r>
              <a:rPr lang="en-US">
                <a:solidFill>
                  <a:srgbClr val="EA4E60"/>
                </a:solidFill>
              </a:rPr>
              <a:t>]</a:t>
            </a:r>
            <a:endParaRPr>
              <a:solidFill>
                <a:srgbClr val="EA4E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16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</a:t>
            </a:fld>
            <a:r>
              <a:rPr lang="en-US"/>
              <a:t>]</a:t>
            </a:r>
            <a:endParaRPr/>
          </a:p>
        </p:txBody>
      </p:sp>
      <p:sp>
        <p:nvSpPr>
          <p:cNvPr id="2" name="Google Shape;231;g116d3f5ae16_1_0">
            <a:extLst>
              <a:ext uri="{FF2B5EF4-FFF2-40B4-BE49-F238E27FC236}">
                <a16:creationId xmlns:a16="http://schemas.microsoft.com/office/drawing/2014/main" id="{8AFA6C45-4794-E409-72E4-77215FA17745}"/>
              </a:ext>
            </a:extLst>
          </p:cNvPr>
          <p:cNvSpPr txBox="1"/>
          <p:nvPr/>
        </p:nvSpPr>
        <p:spPr>
          <a:xfrm>
            <a:off x="3293628" y="1481050"/>
            <a:ext cx="5256447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Modelo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ER – 1970</a:t>
            </a:r>
            <a:endParaRPr lang="pt-BR" dirty="0"/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EER: Novos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conceitos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semânticos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Desenvolvidos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fora da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área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BDs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Diagrama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ERR</a:t>
            </a:r>
          </a:p>
        </p:txBody>
      </p:sp>
      <p:pic>
        <p:nvPicPr>
          <p:cNvPr id="4" name="Imagem 3" descr="Fundo preto com letras brancas&#10;&#10;Descrição gerada automaticamente">
            <a:extLst>
              <a:ext uri="{FF2B5EF4-FFF2-40B4-BE49-F238E27FC236}">
                <a16:creationId xmlns:a16="http://schemas.microsoft.com/office/drawing/2014/main" id="{EB438786-5401-70E9-1454-2AFBF818A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89" y="2742122"/>
            <a:ext cx="2419709" cy="2398143"/>
          </a:xfrm>
          <a:prstGeom prst="rect">
            <a:avLst/>
          </a:prstGeom>
        </p:spPr>
      </p:pic>
      <p:sp>
        <p:nvSpPr>
          <p:cNvPr id="6" name="Balão de Pensamento: Nuvem 5">
            <a:extLst>
              <a:ext uri="{FF2B5EF4-FFF2-40B4-BE49-F238E27FC236}">
                <a16:creationId xmlns:a16="http://schemas.microsoft.com/office/drawing/2014/main" id="{21477301-1EF9-C204-3878-A5B5B7FF7520}"/>
              </a:ext>
            </a:extLst>
          </p:cNvPr>
          <p:cNvSpPr/>
          <p:nvPr/>
        </p:nvSpPr>
        <p:spPr>
          <a:xfrm>
            <a:off x="815197" y="1747842"/>
            <a:ext cx="2184190" cy="890930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2000" dirty="0">
                <a:latin typeface="Calibri"/>
                <a:cs typeface="Arial"/>
              </a:rPr>
              <a:t>Evoluir...</a:t>
            </a:r>
          </a:p>
        </p:txBody>
      </p:sp>
      <p:pic>
        <p:nvPicPr>
          <p:cNvPr id="3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18EDFD40-4C40-F3BF-EB8B-4176862D5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0608" y="988187"/>
            <a:ext cx="2225616" cy="1592807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0BDC174D-7B4F-2DB7-8A0D-C02088BFB8A2}"/>
              </a:ext>
            </a:extLst>
          </p:cNvPr>
          <p:cNvSpPr/>
          <p:nvPr/>
        </p:nvSpPr>
        <p:spPr>
          <a:xfrm>
            <a:off x="3435470" y="4378984"/>
            <a:ext cx="1660584" cy="496019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Entidades</a:t>
            </a:r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A328DAAD-9425-D9A3-6E84-DFAEBCFE9C7C}"/>
              </a:ext>
            </a:extLst>
          </p:cNvPr>
          <p:cNvSpPr/>
          <p:nvPr/>
        </p:nvSpPr>
        <p:spPr>
          <a:xfrm>
            <a:off x="6228272" y="4378984"/>
            <a:ext cx="1660584" cy="496019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Objeto</a:t>
            </a:r>
            <a:endParaRPr lang="pt-BR" dirty="0"/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D6E27BDC-3741-D150-A90F-629F3515BECF}"/>
              </a:ext>
            </a:extLst>
          </p:cNvPr>
          <p:cNvSpPr/>
          <p:nvPr/>
        </p:nvSpPr>
        <p:spPr>
          <a:xfrm>
            <a:off x="5196143" y="4488732"/>
            <a:ext cx="916556" cy="280358"/>
          </a:xfrm>
          <a:prstGeom prst="rightArrow">
            <a:avLst/>
          </a:prstGeom>
          <a:ln>
            <a:solidFill>
              <a:srgbClr val="EA4E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7163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 txBox="1"/>
          <p:nvPr/>
        </p:nvSpPr>
        <p:spPr>
          <a:xfrm>
            <a:off x="707805" y="1711973"/>
            <a:ext cx="7165372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Classes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superclasses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Herança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</a:t>
            </a:fld>
            <a:r>
              <a:rPr lang="en-US" dirty="0">
                <a:solidFill>
                  <a:srgbClr val="EA4E60"/>
                </a:solidFill>
              </a:rPr>
              <a:t>]</a:t>
            </a:r>
            <a:endParaRPr dirty="0">
              <a:solidFill>
                <a:srgbClr val="EA4E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182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</a:t>
            </a:fld>
            <a:r>
              <a:rPr lang="en-US"/>
              <a:t>]</a:t>
            </a:r>
            <a:endParaRPr/>
          </a:p>
        </p:txBody>
      </p:sp>
      <p:sp>
        <p:nvSpPr>
          <p:cNvPr id="2" name="Google Shape;231;g116d3f5ae16_1_0">
            <a:extLst>
              <a:ext uri="{FF2B5EF4-FFF2-40B4-BE49-F238E27FC236}">
                <a16:creationId xmlns:a16="http://schemas.microsoft.com/office/drawing/2014/main" id="{8AFA6C45-4794-E409-72E4-77215FA17745}"/>
              </a:ext>
            </a:extLst>
          </p:cNvPr>
          <p:cNvSpPr txBox="1"/>
          <p:nvPr/>
        </p:nvSpPr>
        <p:spPr>
          <a:xfrm>
            <a:off x="3293628" y="1481050"/>
            <a:ext cx="5256447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Generalização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Especialização</a:t>
            </a:r>
            <a:endParaRPr lang="en-US" sz="240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Categoria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ou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Union Type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Herança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: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Atributo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 e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relacionamento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83215F4E-A560-DEAA-017D-3EDF74EBBFFB}"/>
              </a:ext>
            </a:extLst>
          </p:cNvPr>
          <p:cNvSpPr/>
          <p:nvPr/>
        </p:nvSpPr>
        <p:spPr>
          <a:xfrm>
            <a:off x="696583" y="3688871"/>
            <a:ext cx="2167385" cy="776378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 dirty="0">
                <a:cs typeface="Arial"/>
              </a:rPr>
              <a:t>Subclasses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E5B85A60-09F5-C9F0-054E-5CC99CA23BD1}"/>
              </a:ext>
            </a:extLst>
          </p:cNvPr>
          <p:cNvSpPr/>
          <p:nvPr/>
        </p:nvSpPr>
        <p:spPr>
          <a:xfrm>
            <a:off x="696583" y="1898890"/>
            <a:ext cx="2167385" cy="776377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 dirty="0">
                <a:cs typeface="Arial"/>
              </a:rPr>
              <a:t>Superclasses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95B124D-7AFB-3769-28AC-5622DA01B89E}"/>
              </a:ext>
            </a:extLst>
          </p:cNvPr>
          <p:cNvSpPr/>
          <p:nvPr/>
        </p:nvSpPr>
        <p:spPr>
          <a:xfrm>
            <a:off x="696583" y="2761531"/>
            <a:ext cx="2167385" cy="776377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000" dirty="0">
                <a:cs typeface="Arial"/>
              </a:rPr>
              <a:t>Herança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909633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5</a:t>
            </a:fld>
            <a:r>
              <a:rPr lang="en-US"/>
              <a:t>]</a:t>
            </a:r>
            <a:endParaRPr/>
          </a:p>
        </p:txBody>
      </p:sp>
      <p:sp>
        <p:nvSpPr>
          <p:cNvPr id="2" name="Google Shape;231;g116d3f5ae16_1_0">
            <a:extLst>
              <a:ext uri="{FF2B5EF4-FFF2-40B4-BE49-F238E27FC236}">
                <a16:creationId xmlns:a16="http://schemas.microsoft.com/office/drawing/2014/main" id="{8AFA6C45-4794-E409-72E4-77215FA17745}"/>
              </a:ext>
            </a:extLst>
          </p:cNvPr>
          <p:cNvSpPr txBox="1"/>
          <p:nvPr/>
        </p:nvSpPr>
        <p:spPr>
          <a:xfrm>
            <a:off x="565525" y="1481050"/>
            <a:ext cx="7984550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Tipos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entidades</a:t>
            </a:r>
            <a:endParaRPr lang="pt-BR" dirty="0" err="1"/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Conjuntos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entidades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95B124D-7AFB-3769-28AC-5622DA01B89E}"/>
              </a:ext>
            </a:extLst>
          </p:cNvPr>
          <p:cNvSpPr/>
          <p:nvPr/>
        </p:nvSpPr>
        <p:spPr>
          <a:xfrm>
            <a:off x="567187" y="4529946"/>
            <a:ext cx="7947081" cy="34505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Subclasse &amp; Subtipo</a:t>
            </a:r>
            <a:endParaRPr lang="pt-BR" sz="1800" dirty="0"/>
          </a:p>
        </p:txBody>
      </p:sp>
      <p:pic>
        <p:nvPicPr>
          <p:cNvPr id="5" name="Imagem 9" descr="Diagrama&#10;&#10;Descrição gerada automaticamente">
            <a:extLst>
              <a:ext uri="{FF2B5EF4-FFF2-40B4-BE49-F238E27FC236}">
                <a16:creationId xmlns:a16="http://schemas.microsoft.com/office/drawing/2014/main" id="{05D54FD6-D9F5-4FBB-85E0-E323540341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733" b="67338"/>
          <a:stretch/>
        </p:blipFill>
        <p:spPr>
          <a:xfrm>
            <a:off x="5551101" y="2189003"/>
            <a:ext cx="2834090" cy="157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34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6</a:t>
            </a:fld>
            <a:r>
              <a:rPr lang="en-US"/>
              <a:t>]</a:t>
            </a:r>
            <a:endParaRPr/>
          </a:p>
        </p:txBody>
      </p:sp>
      <p:sp>
        <p:nvSpPr>
          <p:cNvPr id="2" name="Google Shape;231;g116d3f5ae16_1_0">
            <a:extLst>
              <a:ext uri="{FF2B5EF4-FFF2-40B4-BE49-F238E27FC236}">
                <a16:creationId xmlns:a16="http://schemas.microsoft.com/office/drawing/2014/main" id="{8AFA6C45-4794-E409-72E4-77215FA17745}"/>
              </a:ext>
            </a:extLst>
          </p:cNvPr>
          <p:cNvSpPr txBox="1"/>
          <p:nvPr/>
        </p:nvSpPr>
        <p:spPr>
          <a:xfrm>
            <a:off x="565525" y="1481050"/>
            <a:ext cx="7984550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Tipos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entidades</a:t>
            </a:r>
            <a:endParaRPr lang="pt-BR" dirty="0" err="1"/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Conjuntos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entidades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95B124D-7AFB-3769-28AC-5622DA01B89E}"/>
              </a:ext>
            </a:extLst>
          </p:cNvPr>
          <p:cNvSpPr/>
          <p:nvPr/>
        </p:nvSpPr>
        <p:spPr>
          <a:xfrm>
            <a:off x="567187" y="4529946"/>
            <a:ext cx="7947081" cy="34505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Subclasse &amp; Subtipo</a:t>
            </a:r>
            <a:endParaRPr lang="pt-BR" sz="1800" dirty="0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F99CB28C-58B9-248A-B832-6916D6E15CAC}"/>
              </a:ext>
            </a:extLst>
          </p:cNvPr>
          <p:cNvSpPr/>
          <p:nvPr/>
        </p:nvSpPr>
        <p:spPr>
          <a:xfrm>
            <a:off x="5397980" y="2858579"/>
            <a:ext cx="1984074" cy="496019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Empregados</a:t>
            </a:r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4BE51E85-1ECD-BA4E-22E1-C970B3FCE019}"/>
              </a:ext>
            </a:extLst>
          </p:cNvPr>
          <p:cNvSpPr/>
          <p:nvPr/>
        </p:nvSpPr>
        <p:spPr>
          <a:xfrm>
            <a:off x="3737395" y="1791060"/>
            <a:ext cx="1800763" cy="776377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Administradores</a:t>
            </a:r>
            <a:endParaRPr lang="pt-BR" dirty="0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C25971E0-0D14-4708-0E51-64B9A14FCE0A}"/>
              </a:ext>
            </a:extLst>
          </p:cNvPr>
          <p:cNvSpPr/>
          <p:nvPr/>
        </p:nvSpPr>
        <p:spPr>
          <a:xfrm>
            <a:off x="5980262" y="1435221"/>
            <a:ext cx="1369442" cy="646981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Suporte TI</a:t>
            </a:r>
            <a:endParaRPr lang="pt-BR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57EDE11E-E077-9C74-4D57-B06E4634B241}"/>
              </a:ext>
            </a:extLst>
          </p:cNvPr>
          <p:cNvSpPr/>
          <p:nvPr/>
        </p:nvSpPr>
        <p:spPr>
          <a:xfrm>
            <a:off x="7511450" y="2039069"/>
            <a:ext cx="1552754" cy="646981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Especialistas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E57814BB-BF40-3B83-713C-C4F3C84B6D98}"/>
              </a:ext>
            </a:extLst>
          </p:cNvPr>
          <p:cNvSpPr/>
          <p:nvPr/>
        </p:nvSpPr>
        <p:spPr>
          <a:xfrm>
            <a:off x="5743036" y="4055494"/>
            <a:ext cx="1434141" cy="646981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Analistas</a:t>
            </a:r>
            <a:endParaRPr lang="pt-BR" dirty="0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A9C3D18C-C7CA-686E-634E-B00CB611CE30}"/>
              </a:ext>
            </a:extLst>
          </p:cNvPr>
          <p:cNvSpPr/>
          <p:nvPr/>
        </p:nvSpPr>
        <p:spPr>
          <a:xfrm>
            <a:off x="7435970" y="3505559"/>
            <a:ext cx="1552754" cy="646981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Marketing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79EBEA97-43EC-36D7-94F8-5DB1B7B69889}"/>
              </a:ext>
            </a:extLst>
          </p:cNvPr>
          <p:cNvSpPr/>
          <p:nvPr/>
        </p:nvSpPr>
        <p:spPr>
          <a:xfrm>
            <a:off x="3920706" y="3667306"/>
            <a:ext cx="1434141" cy="646981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Suporte Local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0508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7</a:t>
            </a:fld>
            <a:r>
              <a:rPr lang="en-US"/>
              <a:t>]</a:t>
            </a:r>
            <a:endParaRPr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95B124D-7AFB-3769-28AC-5622DA01B89E}"/>
              </a:ext>
            </a:extLst>
          </p:cNvPr>
          <p:cNvSpPr/>
          <p:nvPr/>
        </p:nvSpPr>
        <p:spPr>
          <a:xfrm>
            <a:off x="567187" y="4529946"/>
            <a:ext cx="7947081" cy="34505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Subclasse &amp; Subtipo</a:t>
            </a:r>
            <a:endParaRPr lang="pt-BR" sz="1800" dirty="0"/>
          </a:p>
        </p:txBody>
      </p:sp>
      <p:sp>
        <p:nvSpPr>
          <p:cNvPr id="16" name="Google Shape;227;p20">
            <a:extLst>
              <a:ext uri="{FF2B5EF4-FFF2-40B4-BE49-F238E27FC236}">
                <a16:creationId xmlns:a16="http://schemas.microsoft.com/office/drawing/2014/main" id="{46CE9018-0E75-9D0F-0082-D98C23D3A7B2}"/>
              </a:ext>
            </a:extLst>
          </p:cNvPr>
          <p:cNvSpPr txBox="1"/>
          <p:nvPr/>
        </p:nvSpPr>
        <p:spPr>
          <a:xfrm>
            <a:off x="321405" y="1445553"/>
            <a:ext cx="8424968" cy="247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0965" algn="ctr">
              <a:buSzPts val="2400"/>
            </a:pPr>
            <a:endParaRPr lang="en-US" sz="2400">
              <a:solidFill>
                <a:srgbClr val="073763"/>
              </a:solidFill>
              <a:latin typeface="Calibri"/>
              <a:cs typeface="Calibri"/>
            </a:endParaRPr>
          </a:p>
          <a:p>
            <a:pPr marL="100965" algn="ctr">
              <a:buSzPts val="2400"/>
            </a:pPr>
            <a:br>
              <a:rPr lang="en-US" sz="2400">
                <a:latin typeface="Calibri"/>
                <a:cs typeface="Calibri"/>
              </a:rPr>
            </a:br>
            <a:endParaRPr lang="en-US" sz="2400">
              <a:solidFill>
                <a:srgbClr val="073763"/>
              </a:solidFill>
              <a:latin typeface="Calibri"/>
              <a:cs typeface="Calibri"/>
            </a:endParaRP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630076D1-31BA-ED7B-6D35-09ACBAAEA60F}"/>
              </a:ext>
            </a:extLst>
          </p:cNvPr>
          <p:cNvSpPr/>
          <p:nvPr/>
        </p:nvSpPr>
        <p:spPr>
          <a:xfrm>
            <a:off x="725337" y="1861149"/>
            <a:ext cx="7580461" cy="248009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1400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116664A5-FAAA-3706-1EDA-E60FF712DFED}"/>
              </a:ext>
            </a:extLst>
          </p:cNvPr>
          <p:cNvSpPr/>
          <p:nvPr/>
        </p:nvSpPr>
        <p:spPr>
          <a:xfrm>
            <a:off x="2873853" y="2460504"/>
            <a:ext cx="923744" cy="438510"/>
          </a:xfrm>
          <a:prstGeom prst="round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cs typeface="Arial"/>
              </a:rPr>
              <a:t>Objeto</a:t>
            </a:r>
            <a:endParaRPr lang="pt-BR" sz="1400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79347293-98F8-85F0-0C2C-A1ADAB9D34A9}"/>
              </a:ext>
            </a:extLst>
          </p:cNvPr>
          <p:cNvSpPr/>
          <p:nvPr/>
        </p:nvSpPr>
        <p:spPr>
          <a:xfrm>
            <a:off x="2877447" y="3341118"/>
            <a:ext cx="912961" cy="438510"/>
          </a:xfrm>
          <a:prstGeom prst="round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cs typeface="Arial"/>
              </a:rPr>
              <a:t>Objeto</a:t>
            </a:r>
            <a:endParaRPr lang="pt-BR" sz="1400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712FE612-4020-68F3-DB47-BFFAEF69487C}"/>
              </a:ext>
            </a:extLst>
          </p:cNvPr>
          <p:cNvSpPr/>
          <p:nvPr/>
        </p:nvSpPr>
        <p:spPr>
          <a:xfrm>
            <a:off x="1206079" y="2830721"/>
            <a:ext cx="912961" cy="438510"/>
          </a:xfrm>
          <a:prstGeom prst="round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cs typeface="Arial"/>
              </a:rPr>
              <a:t>Objeto</a:t>
            </a:r>
            <a:endParaRPr lang="pt-BR" sz="1400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DD43109F-9326-EDE6-F4B6-E0D2E510D608}"/>
              </a:ext>
            </a:extLst>
          </p:cNvPr>
          <p:cNvSpPr/>
          <p:nvPr/>
        </p:nvSpPr>
        <p:spPr>
          <a:xfrm>
            <a:off x="1511598" y="3488486"/>
            <a:ext cx="912961" cy="438510"/>
          </a:xfrm>
          <a:prstGeom prst="round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cs typeface="Arial"/>
              </a:rPr>
              <a:t>Objeto</a:t>
            </a:r>
            <a:endParaRPr lang="pt-BR" sz="1400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BDD405AF-D350-0D9F-553E-A0C49A518434}"/>
              </a:ext>
            </a:extLst>
          </p:cNvPr>
          <p:cNvSpPr/>
          <p:nvPr/>
        </p:nvSpPr>
        <p:spPr>
          <a:xfrm>
            <a:off x="5371919" y="2471287"/>
            <a:ext cx="912961" cy="438510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cs typeface="Arial"/>
              </a:rPr>
              <a:t>Objeto</a:t>
            </a:r>
            <a:endParaRPr lang="pt-BR" sz="1400"/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68C57A21-DE6A-1524-ACA1-6F3303813965}"/>
              </a:ext>
            </a:extLst>
          </p:cNvPr>
          <p:cNvSpPr/>
          <p:nvPr/>
        </p:nvSpPr>
        <p:spPr>
          <a:xfrm>
            <a:off x="5530070" y="3395032"/>
            <a:ext cx="912961" cy="438510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cs typeface="Arial"/>
              </a:rPr>
              <a:t>Objeto</a:t>
            </a:r>
            <a:endParaRPr lang="pt-BR" sz="1400"/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3E5C3B04-D223-B5F0-BE0B-20D6BA1F4DA1}"/>
              </a:ext>
            </a:extLst>
          </p:cNvPr>
          <p:cNvSpPr/>
          <p:nvPr/>
        </p:nvSpPr>
        <p:spPr>
          <a:xfrm>
            <a:off x="6730579" y="2690542"/>
            <a:ext cx="912961" cy="438510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cs typeface="Arial"/>
              </a:rPr>
              <a:t>Objeto</a:t>
            </a:r>
            <a:endParaRPr lang="pt-BR" sz="1400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F0036707-A0A5-2002-33DA-7D8B6D6B2763}"/>
              </a:ext>
            </a:extLst>
          </p:cNvPr>
          <p:cNvSpPr/>
          <p:nvPr/>
        </p:nvSpPr>
        <p:spPr>
          <a:xfrm>
            <a:off x="1003898" y="2301455"/>
            <a:ext cx="3098321" cy="1797169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1400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4FCCF6D6-C0E7-26DF-0923-3FCC4B7E02EC}"/>
              </a:ext>
            </a:extLst>
          </p:cNvPr>
          <p:cNvSpPr/>
          <p:nvPr/>
        </p:nvSpPr>
        <p:spPr>
          <a:xfrm>
            <a:off x="4910944" y="2269105"/>
            <a:ext cx="3087537" cy="1797169"/>
          </a:xfrm>
          <a:prstGeom prst="roundRect">
            <a:avLst/>
          </a:prstGeom>
          <a:noFill/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1400"/>
          </a:p>
        </p:txBody>
      </p:sp>
      <p:sp>
        <p:nvSpPr>
          <p:cNvPr id="27" name="CaixaDeTexto 12">
            <a:extLst>
              <a:ext uri="{FF2B5EF4-FFF2-40B4-BE49-F238E27FC236}">
                <a16:creationId xmlns:a16="http://schemas.microsoft.com/office/drawing/2014/main" id="{52590D97-865A-2CC7-A984-0F04C412DF07}"/>
              </a:ext>
            </a:extLst>
          </p:cNvPr>
          <p:cNvSpPr txBox="1"/>
          <p:nvPr/>
        </p:nvSpPr>
        <p:spPr>
          <a:xfrm>
            <a:off x="1508364" y="1932496"/>
            <a:ext cx="2042305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>
                <a:solidFill>
                  <a:srgbClr val="002060"/>
                </a:solidFill>
                <a:latin typeface="Calibri"/>
                <a:cs typeface="Calibri"/>
              </a:rPr>
              <a:t>Classe 1</a:t>
            </a:r>
            <a:endParaRPr lang="pt-BR" sz="1400"/>
          </a:p>
        </p:txBody>
      </p:sp>
      <p:sp>
        <p:nvSpPr>
          <p:cNvPr id="28" name="CaixaDeTexto 13">
            <a:extLst>
              <a:ext uri="{FF2B5EF4-FFF2-40B4-BE49-F238E27FC236}">
                <a16:creationId xmlns:a16="http://schemas.microsoft.com/office/drawing/2014/main" id="{19E354E6-F54C-1E63-8E12-7B5F2F5ABD26}"/>
              </a:ext>
            </a:extLst>
          </p:cNvPr>
          <p:cNvSpPr txBox="1"/>
          <p:nvPr/>
        </p:nvSpPr>
        <p:spPr>
          <a:xfrm>
            <a:off x="5498081" y="1932495"/>
            <a:ext cx="2042305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solidFill>
                  <a:srgbClr val="EA4E60"/>
                </a:solidFill>
                <a:latin typeface="Calibri"/>
                <a:cs typeface="Calibri"/>
              </a:rPr>
              <a:t>Classe 2</a:t>
            </a:r>
            <a:endParaRPr lang="pt-BR" sz="1400" dirty="0">
              <a:solidFill>
                <a:srgbClr val="EA4E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444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id="{6F967D43-C3FD-D0ED-3926-76CE0CD5EF49}"/>
              </a:ext>
            </a:extLst>
          </p:cNvPr>
          <p:cNvSpPr/>
          <p:nvPr/>
        </p:nvSpPr>
        <p:spPr>
          <a:xfrm>
            <a:off x="1808129" y="3493877"/>
            <a:ext cx="2365075" cy="841074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 dirty="0">
                <a:solidFill>
                  <a:srgbClr val="000000"/>
                </a:solidFill>
                <a:cs typeface="Arial"/>
              </a:rPr>
              <a:t>Comportamento</a:t>
            </a:r>
          </a:p>
          <a:p>
            <a:pPr algn="ctr"/>
            <a:r>
              <a:rPr lang="pt-BR" sz="1400" b="1" dirty="0">
                <a:solidFill>
                  <a:srgbClr val="000000"/>
                </a:solidFill>
                <a:cs typeface="Arial"/>
              </a:rPr>
              <a:t>e</a:t>
            </a:r>
          </a:p>
          <a:p>
            <a:pPr algn="ctr"/>
            <a:r>
              <a:rPr lang="pt-BR" sz="1400" b="1" dirty="0">
                <a:solidFill>
                  <a:srgbClr val="000000"/>
                </a:solidFill>
                <a:cs typeface="Arial"/>
              </a:rPr>
              <a:t>Estado gerais</a:t>
            </a:r>
          </a:p>
        </p:txBody>
      </p:sp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rgbClr val="EA4E60"/>
                </a:solidFill>
                <a:latin typeface="Century Gothic"/>
              </a:rPr>
              <a:t> 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Enhanced</a:t>
            </a:r>
            <a:r>
              <a:rPr lang="en-US" sz="4000" b="1" dirty="0">
                <a:solidFill>
                  <a:srgbClr val="EA4E60"/>
                </a:solidFill>
                <a:latin typeface="Century Gothic"/>
              </a:rPr>
              <a:t> 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8</a:t>
            </a:fld>
            <a:r>
              <a:rPr lang="en-US"/>
              <a:t>]</a:t>
            </a:r>
            <a:endParaRPr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95B124D-7AFB-3769-28AC-5622DA01B89E}"/>
              </a:ext>
            </a:extLst>
          </p:cNvPr>
          <p:cNvSpPr/>
          <p:nvPr/>
        </p:nvSpPr>
        <p:spPr>
          <a:xfrm>
            <a:off x="567187" y="4529946"/>
            <a:ext cx="7947081" cy="34505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Subclasse &amp; Subtipo</a:t>
            </a:r>
            <a:endParaRPr lang="pt-BR" sz="1800" dirty="0"/>
          </a:p>
        </p:txBody>
      </p: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1F301CF1-6614-9CBD-7D0C-7F3B949A2CC1}"/>
              </a:ext>
            </a:extLst>
          </p:cNvPr>
          <p:cNvGrpSpPr/>
          <p:nvPr/>
        </p:nvGrpSpPr>
        <p:grpSpPr>
          <a:xfrm>
            <a:off x="4671923" y="1286053"/>
            <a:ext cx="4050820" cy="1394602"/>
            <a:chOff x="6257027" y="2224177"/>
            <a:chExt cx="5075206" cy="2300375"/>
          </a:xfrm>
        </p:grpSpPr>
        <p:sp>
          <p:nvSpPr>
            <p:cNvPr id="44" name="Retângulo: Cantos Arredondados 43">
              <a:extLst>
                <a:ext uri="{FF2B5EF4-FFF2-40B4-BE49-F238E27FC236}">
                  <a16:creationId xmlns:a16="http://schemas.microsoft.com/office/drawing/2014/main" id="{EEFB2D4F-BC65-00E0-7E89-1345C5F941EA}"/>
                </a:ext>
              </a:extLst>
            </p:cNvPr>
            <p:cNvSpPr/>
            <p:nvPr/>
          </p:nvSpPr>
          <p:spPr>
            <a:xfrm>
              <a:off x="6257027" y="2224177"/>
              <a:ext cx="5075206" cy="2300375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000" dirty="0">
                  <a:cs typeface="Arial"/>
                </a:rPr>
                <a:t>Classe mãe</a:t>
              </a:r>
            </a:p>
            <a:p>
              <a:pPr algn="ctr"/>
              <a:endParaRPr lang="pt-BR">
                <a:cs typeface="Arial"/>
              </a:endParaRPr>
            </a:p>
            <a:p>
              <a:pPr algn="ctr"/>
              <a:endParaRPr lang="pt-BR">
                <a:cs typeface="Arial"/>
              </a:endParaRPr>
            </a:p>
            <a:p>
              <a:pPr algn="ctr"/>
              <a:endParaRPr lang="pt-BR">
                <a:cs typeface="Arial"/>
              </a:endParaRPr>
            </a:p>
          </p:txBody>
        </p:sp>
        <p:sp>
          <p:nvSpPr>
            <p:cNvPr id="45" name="Retângulo: Cantos Arredondados 44">
              <a:extLst>
                <a:ext uri="{FF2B5EF4-FFF2-40B4-BE49-F238E27FC236}">
                  <a16:creationId xmlns:a16="http://schemas.microsoft.com/office/drawing/2014/main" id="{80AB0010-E90C-00A0-5F4C-97AAB718C255}"/>
                </a:ext>
              </a:extLst>
            </p:cNvPr>
            <p:cNvSpPr/>
            <p:nvPr/>
          </p:nvSpPr>
          <p:spPr>
            <a:xfrm>
              <a:off x="6816844" y="3172184"/>
              <a:ext cx="1840301" cy="9201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>
                  <a:solidFill>
                    <a:srgbClr val="000000"/>
                  </a:solidFill>
                  <a:cs typeface="Arial"/>
                </a:rPr>
                <a:t>Classe filho</a:t>
              </a:r>
            </a:p>
          </p:txBody>
        </p:sp>
        <p:sp>
          <p:nvSpPr>
            <p:cNvPr id="46" name="Retângulo: Cantos Arredondados 45">
              <a:extLst>
                <a:ext uri="{FF2B5EF4-FFF2-40B4-BE49-F238E27FC236}">
                  <a16:creationId xmlns:a16="http://schemas.microsoft.com/office/drawing/2014/main" id="{6BEA8A3D-6F52-F5DD-2AA6-3CBA533D1534}"/>
                </a:ext>
              </a:extLst>
            </p:cNvPr>
            <p:cNvSpPr/>
            <p:nvPr/>
          </p:nvSpPr>
          <p:spPr>
            <a:xfrm>
              <a:off x="8944693" y="3172183"/>
              <a:ext cx="1840301" cy="9201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>
                  <a:solidFill>
                    <a:srgbClr val="000000"/>
                  </a:solidFill>
                  <a:cs typeface="Arial"/>
                </a:rPr>
                <a:t>Classe filha</a:t>
              </a:r>
            </a:p>
          </p:txBody>
        </p:sp>
      </p:grp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3FAE3055-CFF5-8B7E-D73F-3EB52A4DD7A0}"/>
              </a:ext>
            </a:extLst>
          </p:cNvPr>
          <p:cNvCxnSpPr/>
          <p:nvPr/>
        </p:nvCxnSpPr>
        <p:spPr>
          <a:xfrm flipH="1">
            <a:off x="3891592" y="1632910"/>
            <a:ext cx="2004203" cy="20070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4FCBC6B0-2DFD-BFB0-5791-5A1E6DABD215}"/>
              </a:ext>
            </a:extLst>
          </p:cNvPr>
          <p:cNvCxnSpPr>
            <a:cxnSpLocks/>
          </p:cNvCxnSpPr>
          <p:nvPr/>
        </p:nvCxnSpPr>
        <p:spPr>
          <a:xfrm>
            <a:off x="5464474" y="2323023"/>
            <a:ext cx="1245080" cy="914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1E28D037-908E-3707-F332-0EDDAC22E5C6}"/>
              </a:ext>
            </a:extLst>
          </p:cNvPr>
          <p:cNvSpPr/>
          <p:nvPr/>
        </p:nvSpPr>
        <p:spPr>
          <a:xfrm>
            <a:off x="5930839" y="3386048"/>
            <a:ext cx="2145821" cy="726055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200" b="1" dirty="0">
                <a:solidFill>
                  <a:srgbClr val="000000"/>
                </a:solidFill>
                <a:cs typeface="Arial"/>
              </a:rPr>
              <a:t>Comportamento e estado</a:t>
            </a:r>
          </a:p>
          <a:p>
            <a:pPr algn="ctr"/>
            <a:r>
              <a:rPr lang="pt-BR" sz="1200" b="1" dirty="0">
                <a:solidFill>
                  <a:srgbClr val="000000"/>
                </a:solidFill>
                <a:cs typeface="Arial"/>
              </a:rPr>
              <a:t>Específicos</a:t>
            </a:r>
          </a:p>
        </p:txBody>
      </p:sp>
      <p:cxnSp>
        <p:nvCxnSpPr>
          <p:cNvPr id="43" name="Conector de Seta Reta 42">
            <a:extLst>
              <a:ext uri="{FF2B5EF4-FFF2-40B4-BE49-F238E27FC236}">
                <a16:creationId xmlns:a16="http://schemas.microsoft.com/office/drawing/2014/main" id="{5A314DF0-F7AA-A974-65DD-8BC62101D959}"/>
              </a:ext>
            </a:extLst>
          </p:cNvPr>
          <p:cNvCxnSpPr>
            <a:cxnSpLocks/>
          </p:cNvCxnSpPr>
          <p:nvPr/>
        </p:nvCxnSpPr>
        <p:spPr>
          <a:xfrm flipH="1">
            <a:off x="7263081" y="2319429"/>
            <a:ext cx="825259" cy="9287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550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9</a:t>
            </a:fld>
            <a:r>
              <a:rPr lang="en-US"/>
              <a:t>]</a:t>
            </a:r>
            <a:endParaRPr/>
          </a:p>
        </p:txBody>
      </p:sp>
      <p:sp>
        <p:nvSpPr>
          <p:cNvPr id="2" name="Google Shape;231;g116d3f5ae16_1_0">
            <a:extLst>
              <a:ext uri="{FF2B5EF4-FFF2-40B4-BE49-F238E27FC236}">
                <a16:creationId xmlns:a16="http://schemas.microsoft.com/office/drawing/2014/main" id="{8AFA6C45-4794-E409-72E4-77215FA17745}"/>
              </a:ext>
            </a:extLst>
          </p:cNvPr>
          <p:cNvSpPr txBox="1"/>
          <p:nvPr/>
        </p:nvSpPr>
        <p:spPr>
          <a:xfrm>
            <a:off x="565525" y="1481050"/>
            <a:ext cx="4210494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800" dirty="0" err="1">
                <a:solidFill>
                  <a:srgbClr val="040A24"/>
                </a:solidFill>
                <a:latin typeface="Calibri"/>
                <a:cs typeface="Calibri"/>
              </a:rPr>
              <a:t>Subclasse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Depende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do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contexto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do BD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Objeto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distinto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no BD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F99CB28C-58B9-248A-B832-6916D6E15CAC}"/>
              </a:ext>
            </a:extLst>
          </p:cNvPr>
          <p:cNvSpPr/>
          <p:nvPr/>
        </p:nvSpPr>
        <p:spPr>
          <a:xfrm>
            <a:off x="5548943" y="1489136"/>
            <a:ext cx="1984074" cy="496019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Empregados</a:t>
            </a:r>
            <a:endParaRPr lang="pt-BR" dirty="0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6C797AD9-2E37-6464-2983-750E6AA6105E}"/>
              </a:ext>
            </a:extLst>
          </p:cNvPr>
          <p:cNvSpPr/>
          <p:nvPr/>
        </p:nvSpPr>
        <p:spPr>
          <a:xfrm>
            <a:off x="4201065" y="2222381"/>
            <a:ext cx="1477273" cy="496019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Secretária</a:t>
            </a:r>
            <a:endParaRPr lang="pt-BR" dirty="0"/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BD4B64BE-508D-D0C8-9F72-56E0D1D03E9F}"/>
              </a:ext>
            </a:extLst>
          </p:cNvPr>
          <p:cNvSpPr/>
          <p:nvPr/>
        </p:nvSpPr>
        <p:spPr>
          <a:xfrm>
            <a:off x="5807735" y="2222381"/>
            <a:ext cx="1477273" cy="496019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Engenheiro</a:t>
            </a:r>
            <a:endParaRPr lang="pt-BR" dirty="0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0694B4DE-A8A8-8082-F3B2-D9F3B9F06A6E}"/>
              </a:ext>
            </a:extLst>
          </p:cNvPr>
          <p:cNvSpPr/>
          <p:nvPr/>
        </p:nvSpPr>
        <p:spPr>
          <a:xfrm>
            <a:off x="7468319" y="2222380"/>
            <a:ext cx="1477273" cy="496019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Gerente</a:t>
            </a:r>
            <a:endParaRPr lang="pt-BR" dirty="0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195D2F99-5465-1BF2-3DF8-1D0CE9337C68}"/>
              </a:ext>
            </a:extLst>
          </p:cNvPr>
          <p:cNvSpPr/>
          <p:nvPr/>
        </p:nvSpPr>
        <p:spPr>
          <a:xfrm>
            <a:off x="5592075" y="3473211"/>
            <a:ext cx="1984074" cy="49601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Empregados</a:t>
            </a:r>
            <a:endParaRPr lang="pt-BR" dirty="0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6DE0262F-A0E3-6F2E-E34B-CEEA0C12A085}"/>
              </a:ext>
            </a:extLst>
          </p:cNvPr>
          <p:cNvSpPr/>
          <p:nvPr/>
        </p:nvSpPr>
        <p:spPr>
          <a:xfrm>
            <a:off x="4276546" y="4130975"/>
            <a:ext cx="1477273" cy="49601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Chefe de obras</a:t>
            </a:r>
            <a:endParaRPr lang="pt-BR" dirty="0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33736C37-5EB3-B638-CC57-A506AF2BB729}"/>
              </a:ext>
            </a:extLst>
          </p:cNvPr>
          <p:cNvSpPr/>
          <p:nvPr/>
        </p:nvSpPr>
        <p:spPr>
          <a:xfrm>
            <a:off x="5883216" y="4130975"/>
            <a:ext cx="1477273" cy="49601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Engenheiro</a:t>
            </a:r>
            <a:endParaRPr lang="pt-BR" dirty="0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381D2785-93BD-606F-6B2A-3F589421845F}"/>
              </a:ext>
            </a:extLst>
          </p:cNvPr>
          <p:cNvSpPr/>
          <p:nvPr/>
        </p:nvSpPr>
        <p:spPr>
          <a:xfrm>
            <a:off x="7543800" y="4130974"/>
            <a:ext cx="1477273" cy="49601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Arquiteto</a:t>
            </a:r>
            <a:endParaRPr lang="pt-BR" dirty="0"/>
          </a:p>
        </p:txBody>
      </p:sp>
      <p:sp>
        <p:nvSpPr>
          <p:cNvPr id="5" name="Texto Explicativo: Seta para Baixo 4">
            <a:extLst>
              <a:ext uri="{FF2B5EF4-FFF2-40B4-BE49-F238E27FC236}">
                <a16:creationId xmlns:a16="http://schemas.microsoft.com/office/drawing/2014/main" id="{4E2E269A-F3A7-0719-F3D6-BC85A6942FB5}"/>
              </a:ext>
            </a:extLst>
          </p:cNvPr>
          <p:cNvSpPr/>
          <p:nvPr/>
        </p:nvSpPr>
        <p:spPr>
          <a:xfrm>
            <a:off x="6619156" y="931113"/>
            <a:ext cx="1401791" cy="700896"/>
          </a:xfrm>
          <a:prstGeom prst="downArrow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Superclasse</a:t>
            </a:r>
            <a:endParaRPr lang="pt-BR" dirty="0"/>
          </a:p>
        </p:txBody>
      </p:sp>
      <p:sp>
        <p:nvSpPr>
          <p:cNvPr id="6" name="Texto Explicativo: Seta para a Direita 5">
            <a:extLst>
              <a:ext uri="{FF2B5EF4-FFF2-40B4-BE49-F238E27FC236}">
                <a16:creationId xmlns:a16="http://schemas.microsoft.com/office/drawing/2014/main" id="{994F2E37-49B8-9346-582D-F944C58C1E30}"/>
              </a:ext>
            </a:extLst>
          </p:cNvPr>
          <p:cNvSpPr/>
          <p:nvPr/>
        </p:nvSpPr>
        <p:spPr>
          <a:xfrm>
            <a:off x="2513521" y="4093234"/>
            <a:ext cx="1800763" cy="571500"/>
          </a:xfrm>
          <a:prstGeom prst="rightArrow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Subclasse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624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10</a:t>
            </a:fld>
            <a:r>
              <a:rPr lang="en-US"/>
              <a:t>]</a:t>
            </a:r>
            <a:endParaRPr/>
          </a:p>
        </p:txBody>
      </p:sp>
      <p:sp>
        <p:nvSpPr>
          <p:cNvPr id="2" name="Google Shape;231;g116d3f5ae16_1_0">
            <a:extLst>
              <a:ext uri="{FF2B5EF4-FFF2-40B4-BE49-F238E27FC236}">
                <a16:creationId xmlns:a16="http://schemas.microsoft.com/office/drawing/2014/main" id="{8AFA6C45-4794-E409-72E4-77215FA17745}"/>
              </a:ext>
            </a:extLst>
          </p:cNvPr>
          <p:cNvSpPr txBox="1"/>
          <p:nvPr/>
        </p:nvSpPr>
        <p:spPr>
          <a:xfrm>
            <a:off x="565525" y="1481050"/>
            <a:ext cx="8049248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00965" algn="ctr"/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Herança</a:t>
            </a:r>
            <a:endParaRPr lang="en-US" sz="2400">
              <a:solidFill>
                <a:schemeClr val="tx1"/>
              </a:solidFill>
              <a:latin typeface="Calibri"/>
            </a:endParaRPr>
          </a:p>
          <a:p>
            <a:pPr marL="100965" algn="ctr"/>
            <a:endParaRPr lang="en-US" sz="2400" dirty="0">
              <a:solidFill>
                <a:schemeClr val="tx1"/>
              </a:solidFill>
              <a:latin typeface="Calibri"/>
            </a:endParaRPr>
          </a:p>
          <a:p>
            <a:pPr marL="100965" algn="ctr"/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"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Princípio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próprio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à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programação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orientada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a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objetos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(POO) que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permite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criar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uma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nova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classe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a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partir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uma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já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existente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."</a:t>
            </a:r>
            <a:endParaRPr lang="en-US" sz="2400" dirty="0">
              <a:solidFill>
                <a:schemeClr val="tx1"/>
              </a:solidFill>
            </a:endParaRPr>
          </a:p>
          <a:p>
            <a:pPr marL="100965" algn="ctr"/>
            <a:br>
              <a:rPr lang="en-US" sz="2400" dirty="0"/>
            </a:br>
            <a:endParaRPr lang="en-US" sz="2400" dirty="0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EA651D87-8E6D-887C-A62A-1C0CDB9E86A1}"/>
              </a:ext>
            </a:extLst>
          </p:cNvPr>
          <p:cNvSpPr/>
          <p:nvPr/>
        </p:nvSpPr>
        <p:spPr>
          <a:xfrm>
            <a:off x="297610" y="4262167"/>
            <a:ext cx="3242093" cy="67573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>
                <a:solidFill>
                  <a:srgbClr val="000000"/>
                </a:solidFill>
                <a:latin typeface="Calibri"/>
                <a:cs typeface="Calibri"/>
              </a:rPr>
              <a:t>Agregar atributos e métodos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432216-15C4-E910-C74D-B35D58311413}"/>
              </a:ext>
            </a:extLst>
          </p:cNvPr>
          <p:cNvSpPr/>
          <p:nvPr/>
        </p:nvSpPr>
        <p:spPr>
          <a:xfrm>
            <a:off x="2750583" y="3737001"/>
            <a:ext cx="3242093" cy="67573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>
                <a:solidFill>
                  <a:srgbClr val="000000"/>
                </a:solidFill>
                <a:latin typeface="Calibri"/>
                <a:cs typeface="Calibri"/>
              </a:rPr>
              <a:t>Reutilização de código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A3373B55-9BC1-D155-4FC3-69DC56D3D2DB}"/>
              </a:ext>
            </a:extLst>
          </p:cNvPr>
          <p:cNvSpPr/>
          <p:nvPr/>
        </p:nvSpPr>
        <p:spPr>
          <a:xfrm>
            <a:off x="5594491" y="4170805"/>
            <a:ext cx="3242093" cy="67573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>
                <a:solidFill>
                  <a:srgbClr val="000000"/>
                </a:solidFill>
                <a:latin typeface="Calibri"/>
                <a:cs typeface="Calibri"/>
              </a:rPr>
              <a:t>Especialização de classes</a:t>
            </a:r>
            <a:endParaRPr lang="pt-BR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888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11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3" descr="Diagrama&#10;&#10;Descrição gerada automaticamente">
            <a:extLst>
              <a:ext uri="{FF2B5EF4-FFF2-40B4-BE49-F238E27FC236}">
                <a16:creationId xmlns:a16="http://schemas.microsoft.com/office/drawing/2014/main" id="{218CB0CE-7387-2091-647D-2A8D2947C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14" r="182" b="-460"/>
          <a:stretch/>
        </p:blipFill>
        <p:spPr>
          <a:xfrm>
            <a:off x="1140844" y="1338471"/>
            <a:ext cx="7002503" cy="380788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A4E4CD6-6DE8-3876-48F7-B6FB0B91027F}"/>
              </a:ext>
            </a:extLst>
          </p:cNvPr>
          <p:cNvSpPr txBox="1"/>
          <p:nvPr/>
        </p:nvSpPr>
        <p:spPr>
          <a:xfrm>
            <a:off x="1205542" y="4747763"/>
            <a:ext cx="3109822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900" dirty="0"/>
              <a:t>Fonte: livro de referência - </a:t>
            </a:r>
            <a:r>
              <a:rPr lang="pt-BR" sz="900" dirty="0" err="1"/>
              <a:t>Navathe</a:t>
            </a:r>
          </a:p>
        </p:txBody>
      </p:sp>
    </p:spTree>
    <p:extLst>
      <p:ext uri="{BB962C8B-B14F-4D97-AF65-F5344CB8AC3E}">
        <p14:creationId xmlns:p14="http://schemas.microsoft.com/office/powerpoint/2010/main" val="1944580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 txBox="1"/>
          <p:nvPr/>
        </p:nvSpPr>
        <p:spPr>
          <a:xfrm>
            <a:off x="707805" y="1711973"/>
            <a:ext cx="7165372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Especialização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Generalização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7426" y="120127"/>
            <a:ext cx="851525" cy="33143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12</a:t>
            </a:fld>
            <a:r>
              <a:rPr lang="en-US" dirty="0">
                <a:solidFill>
                  <a:srgbClr val="EA4E60"/>
                </a:solidFill>
              </a:rPr>
              <a:t>]</a:t>
            </a:r>
            <a:endParaRPr dirty="0">
              <a:solidFill>
                <a:srgbClr val="EA4E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179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13</a:t>
            </a:fld>
            <a:r>
              <a:rPr lang="en-US"/>
              <a:t>]</a:t>
            </a:r>
            <a:endParaRPr/>
          </a:p>
        </p:txBody>
      </p:sp>
      <p:sp>
        <p:nvSpPr>
          <p:cNvPr id="2" name="Google Shape;231;g116d3f5ae16_1_0">
            <a:extLst>
              <a:ext uri="{FF2B5EF4-FFF2-40B4-BE49-F238E27FC236}">
                <a16:creationId xmlns:a16="http://schemas.microsoft.com/office/drawing/2014/main" id="{8AFA6C45-4794-E409-72E4-77215FA17745}"/>
              </a:ext>
            </a:extLst>
          </p:cNvPr>
          <p:cNvSpPr txBox="1"/>
          <p:nvPr/>
        </p:nvSpPr>
        <p:spPr>
          <a:xfrm>
            <a:off x="565525" y="1481050"/>
            <a:ext cx="7984550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Especialização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: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subclasses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Conjunto de subclasses -&gt;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tipo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entidade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Diferenciação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: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propriedade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atributos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95B124D-7AFB-3769-28AC-5622DA01B89E}"/>
              </a:ext>
            </a:extLst>
          </p:cNvPr>
          <p:cNvSpPr/>
          <p:nvPr/>
        </p:nvSpPr>
        <p:spPr>
          <a:xfrm>
            <a:off x="567187" y="4529946"/>
            <a:ext cx="7947081" cy="34505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Subclasse &amp; Subtipo</a:t>
            </a:r>
            <a:endParaRPr lang="pt-BR" sz="1800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8E3E58C9-50B8-B842-0A04-0576511F1511}"/>
              </a:ext>
            </a:extLst>
          </p:cNvPr>
          <p:cNvSpPr/>
          <p:nvPr/>
        </p:nvSpPr>
        <p:spPr>
          <a:xfrm>
            <a:off x="4405942" y="1596966"/>
            <a:ext cx="1477273" cy="496019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Secretária</a:t>
            </a:r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59485C29-1259-51DB-FBDC-51737234F7DD}"/>
              </a:ext>
            </a:extLst>
          </p:cNvPr>
          <p:cNvSpPr/>
          <p:nvPr/>
        </p:nvSpPr>
        <p:spPr>
          <a:xfrm>
            <a:off x="6109660" y="1596966"/>
            <a:ext cx="1477273" cy="496019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Engenheiro</a:t>
            </a:r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21CF24CC-8FDA-C10F-2CA1-902555CEC016}"/>
              </a:ext>
            </a:extLst>
          </p:cNvPr>
          <p:cNvSpPr/>
          <p:nvPr/>
        </p:nvSpPr>
        <p:spPr>
          <a:xfrm>
            <a:off x="5203885" y="2211597"/>
            <a:ext cx="1477273" cy="496019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Gerente</a:t>
            </a:r>
            <a:endParaRPr lang="pt-BR" dirty="0"/>
          </a:p>
        </p:txBody>
      </p:sp>
      <p:sp>
        <p:nvSpPr>
          <p:cNvPr id="12" name="Texto Explicativo: Seta para Cima 11">
            <a:extLst>
              <a:ext uri="{FF2B5EF4-FFF2-40B4-BE49-F238E27FC236}">
                <a16:creationId xmlns:a16="http://schemas.microsoft.com/office/drawing/2014/main" id="{E86C376C-87EF-36AC-FCBD-46D81F962C30}"/>
              </a:ext>
            </a:extLst>
          </p:cNvPr>
          <p:cNvSpPr/>
          <p:nvPr/>
        </p:nvSpPr>
        <p:spPr>
          <a:xfrm>
            <a:off x="4449074" y="3785917"/>
            <a:ext cx="1293961" cy="582283"/>
          </a:xfrm>
          <a:prstGeom prst="upArrowCallou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Específico</a:t>
            </a:r>
          </a:p>
        </p:txBody>
      </p:sp>
    </p:spTree>
    <p:extLst>
      <p:ext uri="{BB962C8B-B14F-4D97-AF65-F5344CB8AC3E}">
        <p14:creationId xmlns:p14="http://schemas.microsoft.com/office/powerpoint/2010/main" val="709760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4" descr="Diagrama&#10;&#10;Descrição gerada automaticamente">
            <a:extLst>
              <a:ext uri="{FF2B5EF4-FFF2-40B4-BE49-F238E27FC236}">
                <a16:creationId xmlns:a16="http://schemas.microsoft.com/office/drawing/2014/main" id="{B6CACF17-7EC6-554B-9DFD-CC478882A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124" y="449651"/>
            <a:ext cx="2590204" cy="4653950"/>
          </a:xfrm>
          <a:prstGeom prst="rect">
            <a:avLst/>
          </a:prstGeom>
        </p:spPr>
      </p:pic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14</a:t>
            </a:fld>
            <a:r>
              <a:rPr lang="en-US"/>
              <a:t>]</a:t>
            </a:r>
            <a:endParaRPr/>
          </a:p>
        </p:txBody>
      </p:sp>
      <p:sp>
        <p:nvSpPr>
          <p:cNvPr id="2" name="Google Shape;231;g116d3f5ae16_1_0">
            <a:extLst>
              <a:ext uri="{FF2B5EF4-FFF2-40B4-BE49-F238E27FC236}">
                <a16:creationId xmlns:a16="http://schemas.microsoft.com/office/drawing/2014/main" id="{8AFA6C45-4794-E409-72E4-77215FA17745}"/>
              </a:ext>
            </a:extLst>
          </p:cNvPr>
          <p:cNvSpPr txBox="1"/>
          <p:nvPr/>
        </p:nvSpPr>
        <p:spPr>
          <a:xfrm>
            <a:off x="565525" y="1481050"/>
            <a:ext cx="5019220" cy="3148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Instâncias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das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superclasse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e subclasses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Mesma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representação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mundo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real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Papel </a:t>
            </a: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especializado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AA03E12-41EF-0840-41FF-68894B24536C}"/>
              </a:ext>
            </a:extLst>
          </p:cNvPr>
          <p:cNvSpPr txBox="1"/>
          <p:nvPr/>
        </p:nvSpPr>
        <p:spPr>
          <a:xfrm>
            <a:off x="4666891" y="4036085"/>
            <a:ext cx="117966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3200" dirty="0"/>
              <a:t>[1:1]</a:t>
            </a:r>
            <a:endParaRPr lang="pt-BR"/>
          </a:p>
        </p:txBody>
      </p:sp>
      <p:sp>
        <p:nvSpPr>
          <p:cNvPr id="13" name="CaixaDeTexto 1">
            <a:extLst>
              <a:ext uri="{FF2B5EF4-FFF2-40B4-BE49-F238E27FC236}">
                <a16:creationId xmlns:a16="http://schemas.microsoft.com/office/drawing/2014/main" id="{6B40CCC7-005C-8A6E-58E1-167DCE640F3A}"/>
              </a:ext>
            </a:extLst>
          </p:cNvPr>
          <p:cNvSpPr txBox="1"/>
          <p:nvPr/>
        </p:nvSpPr>
        <p:spPr>
          <a:xfrm>
            <a:off x="5335438" y="4909508"/>
            <a:ext cx="3109822" cy="2308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900" dirty="0"/>
              <a:t>Fonte: livro de referência - </a:t>
            </a:r>
            <a:r>
              <a:rPr lang="pt-BR" sz="900" dirty="0" err="1"/>
              <a:t>Navathe</a:t>
            </a:r>
          </a:p>
        </p:txBody>
      </p:sp>
    </p:spTree>
    <p:extLst>
      <p:ext uri="{BB962C8B-B14F-4D97-AF65-F5344CB8AC3E}">
        <p14:creationId xmlns:p14="http://schemas.microsoft.com/office/powerpoint/2010/main" val="3127453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15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3" descr="Diagrama&#10;&#10;Descrição gerada automaticamente">
            <a:extLst>
              <a:ext uri="{FF2B5EF4-FFF2-40B4-BE49-F238E27FC236}">
                <a16:creationId xmlns:a16="http://schemas.microsoft.com/office/drawing/2014/main" id="{218CB0CE-7387-2091-647D-2A8D2947C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14" r="182" b="-460"/>
          <a:stretch/>
        </p:blipFill>
        <p:spPr>
          <a:xfrm>
            <a:off x="1140844" y="1338471"/>
            <a:ext cx="7002503" cy="380788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A4E4CD6-6DE8-3876-48F7-B6FB0B91027F}"/>
              </a:ext>
            </a:extLst>
          </p:cNvPr>
          <p:cNvSpPr txBox="1"/>
          <p:nvPr/>
        </p:nvSpPr>
        <p:spPr>
          <a:xfrm>
            <a:off x="1205542" y="4747763"/>
            <a:ext cx="3109822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900" dirty="0"/>
              <a:t>Fonte: livro de referência - </a:t>
            </a:r>
            <a:r>
              <a:rPr lang="pt-BR" sz="900" dirty="0" err="1"/>
              <a:t>Navathe</a:t>
            </a:r>
          </a:p>
        </p:txBody>
      </p:sp>
    </p:spTree>
    <p:extLst>
      <p:ext uri="{BB962C8B-B14F-4D97-AF65-F5344CB8AC3E}">
        <p14:creationId xmlns:p14="http://schemas.microsoft.com/office/powerpoint/2010/main" val="2483546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16</a:t>
            </a:fld>
            <a:r>
              <a:rPr lang="en-US"/>
              <a:t>]</a:t>
            </a:r>
            <a:endParaRPr/>
          </a:p>
        </p:txBody>
      </p:sp>
      <p:sp>
        <p:nvSpPr>
          <p:cNvPr id="2" name="Google Shape;231;g116d3f5ae16_1_0">
            <a:extLst>
              <a:ext uri="{FF2B5EF4-FFF2-40B4-BE49-F238E27FC236}">
                <a16:creationId xmlns:a16="http://schemas.microsoft.com/office/drawing/2014/main" id="{8AFA6C45-4794-E409-72E4-77215FA17745}"/>
              </a:ext>
            </a:extLst>
          </p:cNvPr>
          <p:cNvSpPr txBox="1"/>
          <p:nvPr/>
        </p:nvSpPr>
        <p:spPr>
          <a:xfrm>
            <a:off x="565525" y="1481050"/>
            <a:ext cx="4781994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Atributos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aplicados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a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algumas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entidades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Relacionamentos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específicos</a:t>
            </a:r>
            <a:r>
              <a:rPr lang="en-US" sz="2400">
                <a:solidFill>
                  <a:srgbClr val="040A24"/>
                </a:solidFill>
                <a:latin typeface="Calibri"/>
                <a:cs typeface="Calibri"/>
              </a:rPr>
              <a:t> com subclasses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95B124D-7AFB-3769-28AC-5622DA01B89E}"/>
              </a:ext>
            </a:extLst>
          </p:cNvPr>
          <p:cNvSpPr/>
          <p:nvPr/>
        </p:nvSpPr>
        <p:spPr>
          <a:xfrm>
            <a:off x="567187" y="4529946"/>
            <a:ext cx="7947081" cy="34505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Motivação</a:t>
            </a:r>
            <a:endParaRPr lang="pt-BR" dirty="0"/>
          </a:p>
        </p:txBody>
      </p:sp>
      <p:pic>
        <p:nvPicPr>
          <p:cNvPr id="3" name="Imagem 3" descr="Diagrama&#10;&#10;Descrição gerada automaticamente">
            <a:extLst>
              <a:ext uri="{FF2B5EF4-FFF2-40B4-BE49-F238E27FC236}">
                <a16:creationId xmlns:a16="http://schemas.microsoft.com/office/drawing/2014/main" id="{9655BAD1-F4C2-9823-54D0-9208678865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086" t="40443" r="307" b="-668"/>
          <a:stretch/>
        </p:blipFill>
        <p:spPr>
          <a:xfrm>
            <a:off x="5486400" y="2114849"/>
            <a:ext cx="3070676" cy="184776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CFEAA19-4248-A358-8D1E-2F5CFA3B3EFF}"/>
              </a:ext>
            </a:extLst>
          </p:cNvPr>
          <p:cNvSpPr txBox="1"/>
          <p:nvPr/>
        </p:nvSpPr>
        <p:spPr>
          <a:xfrm>
            <a:off x="5313872" y="4133131"/>
            <a:ext cx="3109822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900" dirty="0"/>
              <a:t>Fonte: livro de referência - </a:t>
            </a:r>
            <a:r>
              <a:rPr lang="pt-BR" sz="900" dirty="0" err="1"/>
              <a:t>Navathe</a:t>
            </a:r>
          </a:p>
        </p:txBody>
      </p:sp>
    </p:spTree>
    <p:extLst>
      <p:ext uri="{BB962C8B-B14F-4D97-AF65-F5344CB8AC3E}">
        <p14:creationId xmlns:p14="http://schemas.microsoft.com/office/powerpoint/2010/main" val="1001262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17</a:t>
            </a:fld>
            <a:r>
              <a:rPr lang="en-US"/>
              <a:t>]</a:t>
            </a:r>
            <a:endParaRPr/>
          </a:p>
        </p:txBody>
      </p:sp>
      <p:sp>
        <p:nvSpPr>
          <p:cNvPr id="2" name="Google Shape;231;g116d3f5ae16_1_0">
            <a:extLst>
              <a:ext uri="{FF2B5EF4-FFF2-40B4-BE49-F238E27FC236}">
                <a16:creationId xmlns:a16="http://schemas.microsoft.com/office/drawing/2014/main" id="{8AFA6C45-4794-E409-72E4-77215FA17745}"/>
              </a:ext>
            </a:extLst>
          </p:cNvPr>
          <p:cNvSpPr txBox="1"/>
          <p:nvPr/>
        </p:nvSpPr>
        <p:spPr>
          <a:xfrm>
            <a:off x="565525" y="1481050"/>
            <a:ext cx="4792777" cy="3471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Generalização</a:t>
            </a:r>
            <a:endParaRPr lang="pt-BR" dirty="0" err="1"/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Inverso da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especialização</a:t>
            </a:r>
            <a:endParaRPr lang="en-US" sz="240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Propriedades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comuns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as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entidades</a:t>
            </a:r>
          </a:p>
          <a:p>
            <a:pPr>
              <a:lnSpc>
                <a:spcPct val="114999"/>
              </a:lnSpc>
              <a:spcBef>
                <a:spcPts val="1000"/>
              </a:spcBef>
            </a:pP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</p:txBody>
      </p:sp>
      <p:pic>
        <p:nvPicPr>
          <p:cNvPr id="5" name="Imagem 6" descr="Uma imagem contendo Texto&#10;&#10;Descrição gerada automaticamente">
            <a:extLst>
              <a:ext uri="{FF2B5EF4-FFF2-40B4-BE49-F238E27FC236}">
                <a16:creationId xmlns:a16="http://schemas.microsoft.com/office/drawing/2014/main" id="{3B39D3BB-2696-6BFB-D9DB-81B9747AC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523" y="1251212"/>
            <a:ext cx="2042304" cy="1293198"/>
          </a:xfrm>
          <a:prstGeom prst="rect">
            <a:avLst/>
          </a:prstGeom>
        </p:spPr>
      </p:pic>
      <p:pic>
        <p:nvPicPr>
          <p:cNvPr id="7" name="Imagem 8" descr="Ícone&#10;&#10;Descrição gerada automaticamente">
            <a:extLst>
              <a:ext uri="{FF2B5EF4-FFF2-40B4-BE49-F238E27FC236}">
                <a16:creationId xmlns:a16="http://schemas.microsoft.com/office/drawing/2014/main" id="{3262FAE9-EC6A-10B1-5C16-CA9AC225D7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004" y="2885432"/>
            <a:ext cx="2042304" cy="123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523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18</a:t>
            </a:fld>
            <a:r>
              <a:rPr lang="en-US"/>
              <a:t>]</a:t>
            </a:r>
            <a:endParaRPr/>
          </a:p>
        </p:txBody>
      </p:sp>
      <p:pic>
        <p:nvPicPr>
          <p:cNvPr id="5" name="Imagem 6" descr="Uma imagem contendo Texto&#10;&#10;Descrição gerada automaticamente">
            <a:extLst>
              <a:ext uri="{FF2B5EF4-FFF2-40B4-BE49-F238E27FC236}">
                <a16:creationId xmlns:a16="http://schemas.microsoft.com/office/drawing/2014/main" id="{3B39D3BB-2696-6BFB-D9DB-81B9747AC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014" y="1315910"/>
            <a:ext cx="1201229" cy="764831"/>
          </a:xfrm>
          <a:prstGeom prst="rect">
            <a:avLst/>
          </a:prstGeom>
        </p:spPr>
      </p:pic>
      <p:pic>
        <p:nvPicPr>
          <p:cNvPr id="3" name="Imagem 3" descr="Diagrama&#10;&#10;Descrição gerada automaticamente">
            <a:extLst>
              <a:ext uri="{FF2B5EF4-FFF2-40B4-BE49-F238E27FC236}">
                <a16:creationId xmlns:a16="http://schemas.microsoft.com/office/drawing/2014/main" id="{850640C3-77B4-486D-C2D0-D8614A9FF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0805" y="2147676"/>
            <a:ext cx="4112643" cy="1958799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C2F4AEBE-C317-36A7-5F83-4E0FDAB99215}"/>
              </a:ext>
            </a:extLst>
          </p:cNvPr>
          <p:cNvGrpSpPr/>
          <p:nvPr/>
        </p:nvGrpSpPr>
        <p:grpSpPr>
          <a:xfrm>
            <a:off x="480923" y="1942022"/>
            <a:ext cx="4104016" cy="2016123"/>
            <a:chOff x="480923" y="1942022"/>
            <a:chExt cx="4104016" cy="2016123"/>
          </a:xfrm>
        </p:grpSpPr>
        <p:pic>
          <p:nvPicPr>
            <p:cNvPr id="4" name="Imagem 5" descr="Diagrama&#10;&#10;Descrição gerada automaticamente">
              <a:extLst>
                <a:ext uri="{FF2B5EF4-FFF2-40B4-BE49-F238E27FC236}">
                  <a16:creationId xmlns:a16="http://schemas.microsoft.com/office/drawing/2014/main" id="{8E73125D-4D91-0BA3-7425-DB1B56232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5428" y="2047998"/>
              <a:ext cx="4069511" cy="1910147"/>
            </a:xfrm>
            <a:prstGeom prst="rect">
              <a:avLst/>
            </a:prstGeom>
          </p:spPr>
        </p:pic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BBE7F907-24A0-EF69-C094-5613B0F3C6CA}"/>
                </a:ext>
              </a:extLst>
            </p:cNvPr>
            <p:cNvSpPr/>
            <p:nvPr/>
          </p:nvSpPr>
          <p:spPr>
            <a:xfrm>
              <a:off x="480923" y="1942022"/>
              <a:ext cx="582283" cy="33427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55971D33-619C-9807-BD94-65EDE022E032}"/>
              </a:ext>
            </a:extLst>
          </p:cNvPr>
          <p:cNvSpPr txBox="1"/>
          <p:nvPr/>
        </p:nvSpPr>
        <p:spPr>
          <a:xfrm>
            <a:off x="5270740" y="4176263"/>
            <a:ext cx="3109822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900" dirty="0"/>
              <a:t>Fonte: livro de referência - </a:t>
            </a:r>
            <a:r>
              <a:rPr lang="pt-BR" sz="900" dirty="0" err="1"/>
              <a:t>Navathe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AD6C504-A491-8903-2503-6F0A1C618543}"/>
              </a:ext>
            </a:extLst>
          </p:cNvPr>
          <p:cNvSpPr txBox="1"/>
          <p:nvPr/>
        </p:nvSpPr>
        <p:spPr>
          <a:xfrm>
            <a:off x="1033014" y="4111565"/>
            <a:ext cx="3109822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900" dirty="0"/>
              <a:t>Fonte: livro de referência - </a:t>
            </a:r>
            <a:r>
              <a:rPr lang="pt-BR" sz="900" dirty="0" err="1"/>
              <a:t>Navathe</a:t>
            </a:r>
          </a:p>
        </p:txBody>
      </p:sp>
      <p:pic>
        <p:nvPicPr>
          <p:cNvPr id="7" name="Imagem 8" descr="Ícone&#10;&#10;Descrição gerada automaticamente">
            <a:extLst>
              <a:ext uri="{FF2B5EF4-FFF2-40B4-BE49-F238E27FC236}">
                <a16:creationId xmlns:a16="http://schemas.microsoft.com/office/drawing/2014/main" id="{3262FAE9-EC6A-10B1-5C16-CA9AC225D7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202" y="3661810"/>
            <a:ext cx="1233578" cy="774431"/>
          </a:xfrm>
          <a:prstGeom prst="rect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CF8CF2F6-61A5-8C18-776F-CDCB04EFFF51}"/>
              </a:ext>
            </a:extLst>
          </p:cNvPr>
          <p:cNvSpPr/>
          <p:nvPr/>
        </p:nvSpPr>
        <p:spPr>
          <a:xfrm>
            <a:off x="567187" y="4670125"/>
            <a:ext cx="7947081" cy="34505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Generalização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7888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Enhanced ER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19</a:t>
            </a:fld>
            <a:r>
              <a:rPr lang="en-US"/>
              <a:t>]</a:t>
            </a:r>
            <a:endParaRPr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95B124D-7AFB-3769-28AC-5622DA01B89E}"/>
              </a:ext>
            </a:extLst>
          </p:cNvPr>
          <p:cNvSpPr/>
          <p:nvPr/>
        </p:nvSpPr>
        <p:spPr>
          <a:xfrm>
            <a:off x="567187" y="4670125"/>
            <a:ext cx="7947081" cy="34505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800" dirty="0">
                <a:cs typeface="Arial"/>
              </a:rPr>
              <a:t>Generalização</a:t>
            </a:r>
            <a:endParaRPr lang="pt-BR" dirty="0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D562C184-3E82-49EB-7155-BA26ACE2CFCB}"/>
              </a:ext>
            </a:extLst>
          </p:cNvPr>
          <p:cNvGrpSpPr/>
          <p:nvPr/>
        </p:nvGrpSpPr>
        <p:grpSpPr>
          <a:xfrm>
            <a:off x="567187" y="1557500"/>
            <a:ext cx="7953554" cy="2772526"/>
            <a:chOff x="567187" y="1557500"/>
            <a:chExt cx="7953554" cy="2772526"/>
          </a:xfrm>
        </p:grpSpPr>
        <p:pic>
          <p:nvPicPr>
            <p:cNvPr id="3" name="Imagem 3" descr="Diagrama&#10;&#10;Descrição gerada automaticamente">
              <a:extLst>
                <a:ext uri="{FF2B5EF4-FFF2-40B4-BE49-F238E27FC236}">
                  <a16:creationId xmlns:a16="http://schemas.microsoft.com/office/drawing/2014/main" id="{275FDF9F-B9D3-405E-1246-C2B4F92FB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9344" y="1557500"/>
              <a:ext cx="7951397" cy="2772526"/>
            </a:xfrm>
            <a:prstGeom prst="rect">
              <a:avLst/>
            </a:prstGeom>
          </p:spPr>
        </p:pic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B09F4BE1-583D-3316-FA69-5C3C8981A8E0}"/>
                </a:ext>
              </a:extLst>
            </p:cNvPr>
            <p:cNvSpPr/>
            <p:nvPr/>
          </p:nvSpPr>
          <p:spPr>
            <a:xfrm>
              <a:off x="567187" y="1607748"/>
              <a:ext cx="582283" cy="33427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8" name="CaixaDeTexto 7">
            <a:extLst>
              <a:ext uri="{FF2B5EF4-FFF2-40B4-BE49-F238E27FC236}">
                <a16:creationId xmlns:a16="http://schemas.microsoft.com/office/drawing/2014/main" id="{640FB193-D48E-F89B-9ECB-D83D00F029CB}"/>
              </a:ext>
            </a:extLst>
          </p:cNvPr>
          <p:cNvSpPr txBox="1"/>
          <p:nvPr/>
        </p:nvSpPr>
        <p:spPr>
          <a:xfrm>
            <a:off x="3071004" y="4219395"/>
            <a:ext cx="3109822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900" dirty="0"/>
              <a:t>Fonte: livro de referência - </a:t>
            </a:r>
            <a:r>
              <a:rPr lang="pt-BR" sz="900" dirty="0" err="1"/>
              <a:t>Navathe</a:t>
            </a:r>
          </a:p>
        </p:txBody>
      </p:sp>
    </p:spTree>
    <p:extLst>
      <p:ext uri="{BB962C8B-B14F-4D97-AF65-F5344CB8AC3E}">
        <p14:creationId xmlns:p14="http://schemas.microsoft.com/office/powerpoint/2010/main" val="343871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20</a:t>
            </a:fld>
            <a:r>
              <a:rPr lang="en-US"/>
              <a:t>]</a:t>
            </a:r>
            <a:endParaRPr/>
          </a:p>
        </p:txBody>
      </p:sp>
      <p:sp>
        <p:nvSpPr>
          <p:cNvPr id="2" name="Google Shape;231;g116d3f5ae16_1_0">
            <a:extLst>
              <a:ext uri="{FF2B5EF4-FFF2-40B4-BE49-F238E27FC236}">
                <a16:creationId xmlns:a16="http://schemas.microsoft.com/office/drawing/2014/main" id="{8AFA6C45-4794-E409-72E4-77215FA17745}"/>
              </a:ext>
            </a:extLst>
          </p:cNvPr>
          <p:cNvSpPr txBox="1"/>
          <p:nvPr/>
        </p:nvSpPr>
        <p:spPr>
          <a:xfrm>
            <a:off x="565525" y="1481050"/>
            <a:ext cx="8049248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2400" dirty="0" err="1">
                <a:latin typeface="Calibri"/>
              </a:rPr>
              <a:t>Generalização</a:t>
            </a:r>
            <a:r>
              <a:rPr lang="en-US" sz="2400" dirty="0">
                <a:latin typeface="Calibri"/>
              </a:rPr>
              <a:t>                             </a:t>
            </a:r>
            <a:r>
              <a:rPr lang="en-US" sz="2400" dirty="0" err="1">
                <a:latin typeface="Calibri"/>
              </a:rPr>
              <a:t>Especialização</a:t>
            </a:r>
            <a:endParaRPr lang="pt-BR" dirty="0"/>
          </a:p>
          <a:p>
            <a:endParaRPr lang="en-US" sz="2400" dirty="0">
              <a:latin typeface="Calibri"/>
            </a:endParaRPr>
          </a:p>
          <a:p>
            <a:endParaRPr lang="en-US" sz="2400" dirty="0">
              <a:latin typeface="Calibri"/>
            </a:endParaRPr>
          </a:p>
          <a:p>
            <a:endParaRPr lang="en-US" sz="2400" dirty="0">
              <a:latin typeface="Calibri"/>
            </a:endParaRPr>
          </a:p>
          <a:p>
            <a:endParaRPr lang="en-US" sz="2400" dirty="0">
              <a:latin typeface="Calibri"/>
            </a:endParaRPr>
          </a:p>
          <a:p>
            <a:pPr marL="342900" indent="-342900">
              <a:buChar char="•"/>
            </a:pPr>
            <a:endParaRPr lang="en-US" sz="2400" dirty="0">
              <a:latin typeface="Calibri"/>
            </a:endParaRPr>
          </a:p>
        </p:txBody>
      </p:sp>
      <p:sp>
        <p:nvSpPr>
          <p:cNvPr id="3" name="Google Shape;232;g116d3f5ae16_1_0">
            <a:extLst>
              <a:ext uri="{FF2B5EF4-FFF2-40B4-BE49-F238E27FC236}">
                <a16:creationId xmlns:a16="http://schemas.microsoft.com/office/drawing/2014/main" id="{B5C4FDDA-4E66-057C-7A50-03F0573044CB}"/>
              </a:ext>
            </a:extLst>
          </p:cNvPr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Refinamento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29E3ABD3-8205-F4AB-BCA4-499D6B1086E7}"/>
              </a:ext>
            </a:extLst>
          </p:cNvPr>
          <p:cNvGrpSpPr/>
          <p:nvPr/>
        </p:nvGrpSpPr>
        <p:grpSpPr>
          <a:xfrm>
            <a:off x="1704796" y="2572829"/>
            <a:ext cx="2021814" cy="2000249"/>
            <a:chOff x="5780777" y="2335602"/>
            <a:chExt cx="2021814" cy="2000249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E8209737-D102-1CB3-C6E7-43A115A12DBB}"/>
                </a:ext>
              </a:extLst>
            </p:cNvPr>
            <p:cNvSpPr/>
            <p:nvPr/>
          </p:nvSpPr>
          <p:spPr>
            <a:xfrm>
              <a:off x="5829300" y="3505559"/>
              <a:ext cx="1973291" cy="830292"/>
            </a:xfrm>
            <a:prstGeom prst="roundRect">
              <a:avLst/>
            </a:prstGeom>
            <a:solidFill>
              <a:srgbClr val="00206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800" dirty="0">
                  <a:cs typeface="Arial"/>
                </a:rPr>
                <a:t>Entidade</a:t>
              </a:r>
              <a:endParaRPr lang="pt-BR" sz="1800" dirty="0"/>
            </a:p>
          </p:txBody>
        </p:sp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FC89FFFB-35BE-6D5A-7495-8B9DD4A2928D}"/>
                </a:ext>
              </a:extLst>
            </p:cNvPr>
            <p:cNvSpPr/>
            <p:nvPr/>
          </p:nvSpPr>
          <p:spPr>
            <a:xfrm>
              <a:off x="5780777" y="2335602"/>
              <a:ext cx="2016423" cy="744028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cs typeface="Arial"/>
                </a:rPr>
                <a:t>Superclasse</a:t>
              </a:r>
              <a:endParaRPr lang="pt-BR" dirty="0"/>
            </a:p>
          </p:txBody>
        </p:sp>
        <p:sp>
          <p:nvSpPr>
            <p:cNvPr id="5" name="Seta: Divisa 4">
              <a:extLst>
                <a:ext uri="{FF2B5EF4-FFF2-40B4-BE49-F238E27FC236}">
                  <a16:creationId xmlns:a16="http://schemas.microsoft.com/office/drawing/2014/main" id="{0D207F7A-A2F9-78A4-430F-7AAF8C14687A}"/>
                </a:ext>
              </a:extLst>
            </p:cNvPr>
            <p:cNvSpPr/>
            <p:nvPr/>
          </p:nvSpPr>
          <p:spPr>
            <a:xfrm rot="-5400000">
              <a:off x="6499766" y="2925194"/>
              <a:ext cx="485235" cy="485235"/>
            </a:xfrm>
            <a:prstGeom prst="chevron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7F5ED0B1-CC23-85B7-CFE4-132B7BAC029D}"/>
              </a:ext>
            </a:extLst>
          </p:cNvPr>
          <p:cNvGrpSpPr/>
          <p:nvPr/>
        </p:nvGrpSpPr>
        <p:grpSpPr>
          <a:xfrm>
            <a:off x="5387196" y="2632135"/>
            <a:ext cx="2054164" cy="2011032"/>
            <a:chOff x="2745356" y="2621352"/>
            <a:chExt cx="2054164" cy="2011032"/>
          </a:xfrm>
        </p:grpSpPr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2C44A1D6-B771-741E-228B-38FB98DC9D61}"/>
                </a:ext>
              </a:extLst>
            </p:cNvPr>
            <p:cNvSpPr/>
            <p:nvPr/>
          </p:nvSpPr>
          <p:spPr>
            <a:xfrm>
              <a:off x="2745356" y="2621352"/>
              <a:ext cx="2027206" cy="830292"/>
            </a:xfrm>
            <a:prstGeom prst="roundRect">
              <a:avLst/>
            </a:prstGeom>
            <a:solidFill>
              <a:srgbClr val="EA4E6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800" dirty="0">
                  <a:cs typeface="Arial"/>
                </a:rPr>
                <a:t>Entidade</a:t>
              </a:r>
              <a:endParaRPr lang="pt-BR" sz="1800" dirty="0"/>
            </a:p>
          </p:txBody>
        </p:sp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1EBEF764-7BAF-C449-E582-5E0BEF68FFC8}"/>
                </a:ext>
              </a:extLst>
            </p:cNvPr>
            <p:cNvSpPr/>
            <p:nvPr/>
          </p:nvSpPr>
          <p:spPr>
            <a:xfrm>
              <a:off x="2772314" y="3888356"/>
              <a:ext cx="2027206" cy="744028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dirty="0">
                  <a:cs typeface="Arial"/>
                </a:rPr>
                <a:t>Subclasses</a:t>
              </a:r>
              <a:endParaRPr lang="pt-BR" dirty="0"/>
            </a:p>
          </p:txBody>
        </p:sp>
        <p:sp>
          <p:nvSpPr>
            <p:cNvPr id="9" name="Seta: Divisa 8">
              <a:extLst>
                <a:ext uri="{FF2B5EF4-FFF2-40B4-BE49-F238E27FC236}">
                  <a16:creationId xmlns:a16="http://schemas.microsoft.com/office/drawing/2014/main" id="{DFC057D2-B686-8CEC-6963-7FCACD2C6B3B}"/>
                </a:ext>
              </a:extLst>
            </p:cNvPr>
            <p:cNvSpPr/>
            <p:nvPr/>
          </p:nvSpPr>
          <p:spPr>
            <a:xfrm rot="5400000">
              <a:off x="3512870" y="3582958"/>
              <a:ext cx="485235" cy="485235"/>
            </a:xfrm>
            <a:prstGeom prst="chevron">
              <a:avLst/>
            </a:prstGeom>
            <a:ln>
              <a:solidFill>
                <a:srgbClr val="EA4E6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0352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Gráfico&#10;&#10;Descrição gerada automaticamente">
            <a:extLst>
              <a:ext uri="{FF2B5EF4-FFF2-40B4-BE49-F238E27FC236}">
                <a16:creationId xmlns:a16="http://schemas.microsoft.com/office/drawing/2014/main" id="{3831169F-777C-6138-7D12-3910FD468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381" y="1646227"/>
            <a:ext cx="3061503" cy="2162116"/>
          </a:xfrm>
          <a:prstGeom prst="rect">
            <a:avLst/>
          </a:prstGeom>
        </p:spPr>
      </p:pic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Banco de Dados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21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7984550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Contexto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: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Levantamento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Requisitos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Projeto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Conceitual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: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Modelo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 ER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Projeto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Lógico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: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Modelo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Relacional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752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4" descr="Gráfico&#10;&#10;Descrição gerada automaticamente">
            <a:extLst>
              <a:ext uri="{FF2B5EF4-FFF2-40B4-BE49-F238E27FC236}">
                <a16:creationId xmlns:a16="http://schemas.microsoft.com/office/drawing/2014/main" id="{CC099F5E-291D-35CB-98E9-FDF8D84A5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381" y="1646227"/>
            <a:ext cx="3061503" cy="2162116"/>
          </a:xfrm>
          <a:prstGeom prst="rect">
            <a:avLst/>
          </a:prstGeom>
        </p:spPr>
      </p:pic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Banco de Dados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22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5626209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Contexto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: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Levantamento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Requisitos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Projeto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Conceitual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: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Modelo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 ER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Projeto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Lógico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: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Modelo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Relacional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3405850" y="4031606"/>
            <a:ext cx="2560898" cy="716184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cs typeface="Arial"/>
              </a:rPr>
              <a:t>UNIVERSIDADE</a:t>
            </a:r>
            <a:endParaRPr lang="pt-BR" dirty="0" err="1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E6C7902-8BEE-C6AE-1AB4-8CFB713062D6}"/>
              </a:ext>
            </a:extLst>
          </p:cNvPr>
          <p:cNvSpPr/>
          <p:nvPr/>
        </p:nvSpPr>
        <p:spPr>
          <a:xfrm>
            <a:off x="6219944" y="4031606"/>
            <a:ext cx="2365576" cy="716184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ECOMMERCE</a:t>
            </a:r>
            <a:endParaRPr lang="pt-BR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F61B4C9E-69D5-34D9-6268-DAEF0C450A90}"/>
              </a:ext>
            </a:extLst>
          </p:cNvPr>
          <p:cNvSpPr/>
          <p:nvPr/>
        </p:nvSpPr>
        <p:spPr>
          <a:xfrm>
            <a:off x="562819" y="4031606"/>
            <a:ext cx="2589836" cy="716184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ORDEM DE SERVIÇO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7278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 descr="Diagrama&#10;&#10;Descrição gerada automaticamente">
            <a:extLst>
              <a:ext uri="{FF2B5EF4-FFF2-40B4-BE49-F238E27FC236}">
                <a16:creationId xmlns:a16="http://schemas.microsoft.com/office/drawing/2014/main" id="{B691DE00-363E-01EC-C085-F98333DAC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017" y="3406894"/>
            <a:ext cx="2753983" cy="1543051"/>
          </a:xfrm>
          <a:prstGeom prst="rect">
            <a:avLst/>
          </a:prstGeom>
        </p:spPr>
      </p:pic>
      <p:sp>
        <p:nvSpPr>
          <p:cNvPr id="196" name="Google Shape;196;p5"/>
          <p:cNvSpPr txBox="1"/>
          <p:nvPr/>
        </p:nvSpPr>
        <p:spPr>
          <a:xfrm>
            <a:off x="707805" y="1711973"/>
            <a:ext cx="7165372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Modelando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–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Ordem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Serviço</a:t>
            </a:r>
          </a:p>
        </p:txBody>
      </p:sp>
      <p:pic>
        <p:nvPicPr>
          <p:cNvPr id="197" name="Google Shape;19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27426" y="120127"/>
            <a:ext cx="851525" cy="33143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23</a:t>
            </a:fld>
            <a:r>
              <a:rPr lang="en-US">
                <a:solidFill>
                  <a:srgbClr val="EA4E60"/>
                </a:solidFill>
              </a:rPr>
              <a:t>]</a:t>
            </a:r>
            <a:endParaRPr>
              <a:solidFill>
                <a:srgbClr val="EA4E6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34B31CA-E011-39A7-FCF8-88E271E47B6C}"/>
              </a:ext>
            </a:extLst>
          </p:cNvPr>
          <p:cNvSpPr txBox="1"/>
          <p:nvPr/>
        </p:nvSpPr>
        <p:spPr>
          <a:xfrm>
            <a:off x="5928504" y="3917471"/>
            <a:ext cx="305590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>
                <a:solidFill>
                  <a:srgbClr val="FFFFFF"/>
                </a:solidFill>
                <a:latin typeface="Century Gothic"/>
              </a:rPr>
              <a:t>ER Model</a:t>
            </a:r>
          </a:p>
        </p:txBody>
      </p:sp>
    </p:spTree>
    <p:extLst>
      <p:ext uri="{BB962C8B-B14F-4D97-AF65-F5344CB8AC3E}">
        <p14:creationId xmlns:p14="http://schemas.microsoft.com/office/powerpoint/2010/main" val="3716564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Banco de Dados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24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5626209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Contexto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:</a:t>
            </a:r>
            <a:endParaRPr lang="pt-BR" dirty="0"/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Dentro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uma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empresa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clientes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demandam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ao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helpdesk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algumas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ações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.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Essas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ações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são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convertidas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em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ordem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serviço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A0BB96F-83CB-CB81-D1D4-7F6974B8582A}"/>
              </a:ext>
            </a:extLst>
          </p:cNvPr>
          <p:cNvSpPr/>
          <p:nvPr/>
        </p:nvSpPr>
        <p:spPr>
          <a:xfrm>
            <a:off x="5496528" y="4082245"/>
            <a:ext cx="2850265" cy="716184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Ordem de serviço</a:t>
            </a:r>
            <a:endParaRPr lang="pt-BR" dirty="0"/>
          </a:p>
        </p:txBody>
      </p:sp>
      <p:pic>
        <p:nvPicPr>
          <p:cNvPr id="2" name="Imagem 2" descr="Ícone&#10;&#10;Descrição gerada automaticamente">
            <a:extLst>
              <a:ext uri="{FF2B5EF4-FFF2-40B4-BE49-F238E27FC236}">
                <a16:creationId xmlns:a16="http://schemas.microsoft.com/office/drawing/2014/main" id="{8E5AFF4F-D443-F125-4FF7-E65E90151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862" y="1648532"/>
            <a:ext cx="2034251" cy="194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64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Banco de Dados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25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5626209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 b="1" dirty="0" err="1">
                <a:solidFill>
                  <a:srgbClr val="040A24"/>
                </a:solidFill>
                <a:latin typeface="Calibri"/>
                <a:cs typeface="Calibri"/>
              </a:rPr>
              <a:t>Contexto</a:t>
            </a:r>
            <a:r>
              <a:rPr lang="en-US" sz="2000" b="1" dirty="0">
                <a:solidFill>
                  <a:srgbClr val="040A24"/>
                </a:solidFill>
                <a:latin typeface="Calibri"/>
                <a:cs typeface="Calibri"/>
              </a:rPr>
              <a:t>:</a:t>
            </a:r>
            <a:endParaRPr lang="en-US" sz="20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clientes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realizam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um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pedido</a:t>
            </a:r>
            <a:endParaRPr lang="en-US" sz="20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O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pedido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é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convertido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em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ordem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serviço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caso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possa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ser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realizado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O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técnico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executa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ordem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serviço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.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Após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sua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finalização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mesma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é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arquivada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A0BB96F-83CB-CB81-D1D4-7F6974B8582A}"/>
              </a:ext>
            </a:extLst>
          </p:cNvPr>
          <p:cNvSpPr/>
          <p:nvPr/>
        </p:nvSpPr>
        <p:spPr>
          <a:xfrm>
            <a:off x="5706319" y="4226929"/>
            <a:ext cx="2850265" cy="716184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Ordem de serviço</a:t>
            </a:r>
            <a:endParaRPr lang="pt-BR" dirty="0"/>
          </a:p>
        </p:txBody>
      </p:sp>
      <p:pic>
        <p:nvPicPr>
          <p:cNvPr id="2" name="Imagem 2" descr="Ícone&#10;&#10;Descrição gerada automaticamente">
            <a:extLst>
              <a:ext uri="{FF2B5EF4-FFF2-40B4-BE49-F238E27FC236}">
                <a16:creationId xmlns:a16="http://schemas.microsoft.com/office/drawing/2014/main" id="{8E5AFF4F-D443-F125-4FF7-E65E90151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862" y="1648532"/>
            <a:ext cx="2034251" cy="194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05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Banco de Dados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26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5944512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Entidades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: </a:t>
            </a:r>
            <a:endParaRPr lang="pt-BR"/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Cliente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,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Responsável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, 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Pedido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Ordem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Serviço</a:t>
            </a:r>
            <a:endParaRPr lang="en-US" dirty="0"/>
          </a:p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Relacionamentos</a:t>
            </a:r>
            <a:endParaRPr lang="en-US" sz="2400" b="1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Solicita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, Analisa,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Executa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,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Arquiva</a:t>
            </a:r>
            <a:endParaRPr lang="en-US" sz="2400">
              <a:solidFill>
                <a:srgbClr val="040A24"/>
              </a:solidFill>
              <a:latin typeface="Calibri"/>
              <a:cs typeface="Calibri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A0BB96F-83CB-CB81-D1D4-7F6974B8582A}"/>
              </a:ext>
            </a:extLst>
          </p:cNvPr>
          <p:cNvSpPr/>
          <p:nvPr/>
        </p:nvSpPr>
        <p:spPr>
          <a:xfrm>
            <a:off x="5822067" y="3185207"/>
            <a:ext cx="2785158" cy="390647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Ordem de serviço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7989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Banco de Dados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27</a:t>
            </a:fld>
            <a:r>
              <a:rPr lang="en-US" dirty="0"/>
              <a:t>]</a:t>
            </a:r>
            <a:endParaRPr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A0BB96F-83CB-CB81-D1D4-7F6974B8582A}"/>
              </a:ext>
            </a:extLst>
          </p:cNvPr>
          <p:cNvSpPr/>
          <p:nvPr/>
        </p:nvSpPr>
        <p:spPr>
          <a:xfrm>
            <a:off x="5843633" y="4306641"/>
            <a:ext cx="2785158" cy="390647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Ordem de serviço</a:t>
            </a:r>
            <a:endParaRPr lang="pt-BR" dirty="0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29D4BEF0-7751-5280-3A4D-7C6697AAA0DB}"/>
              </a:ext>
            </a:extLst>
          </p:cNvPr>
          <p:cNvGrpSpPr/>
          <p:nvPr/>
        </p:nvGrpSpPr>
        <p:grpSpPr>
          <a:xfrm>
            <a:off x="720306" y="1626702"/>
            <a:ext cx="7002935" cy="2462326"/>
            <a:chOff x="720306" y="1626702"/>
            <a:chExt cx="7002935" cy="2462326"/>
          </a:xfrm>
        </p:grpSpPr>
        <p:pic>
          <p:nvPicPr>
            <p:cNvPr id="2" name="Imagem 2" descr="Diagrama&#10;&#10;Descrição gerada automaticamente">
              <a:extLst>
                <a:ext uri="{FF2B5EF4-FFF2-40B4-BE49-F238E27FC236}">
                  <a16:creationId xmlns:a16="http://schemas.microsoft.com/office/drawing/2014/main" id="{E2BCAD28-1B7D-C9F6-6202-55993BD0F8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34" t="4455" r="4488" b="4950"/>
            <a:stretch/>
          </p:blipFill>
          <p:spPr>
            <a:xfrm>
              <a:off x="720306" y="1626702"/>
              <a:ext cx="7002935" cy="2462326"/>
            </a:xfrm>
            <a:prstGeom prst="rect">
              <a:avLst/>
            </a:prstGeom>
          </p:spPr>
        </p:pic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2FB6D665-A4B0-17E0-03D2-143B49B903A6}"/>
                </a:ext>
              </a:extLst>
            </p:cNvPr>
            <p:cNvSpPr/>
            <p:nvPr/>
          </p:nvSpPr>
          <p:spPr>
            <a:xfrm>
              <a:off x="3877574" y="3483993"/>
              <a:ext cx="959688" cy="474453"/>
            </a:xfrm>
            <a:prstGeom prst="rect">
              <a:avLst/>
            </a:prstGeom>
            <a:solidFill>
              <a:srgbClr val="91E3E3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sz="1050" dirty="0">
                  <a:cs typeface="Arial"/>
                </a:rPr>
                <a:t>Responsável</a:t>
              </a:r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4F04C787-F151-6300-87AE-178186A45998}"/>
                </a:ext>
              </a:extLst>
            </p:cNvPr>
            <p:cNvSpPr/>
            <p:nvPr/>
          </p:nvSpPr>
          <p:spPr>
            <a:xfrm>
              <a:off x="1073989" y="1715578"/>
              <a:ext cx="1024386" cy="506802"/>
            </a:xfrm>
            <a:prstGeom prst="rect">
              <a:avLst/>
            </a:prstGeom>
            <a:solidFill>
              <a:srgbClr val="91E3E3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1050" dirty="0">
                  <a:cs typeface="Arial"/>
                </a:rPr>
                <a:t>Cliente</a:t>
              </a: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E4D17382-553B-975E-4331-B99F045B8343}"/>
                </a:ext>
              </a:extLst>
            </p:cNvPr>
            <p:cNvSpPr/>
            <p:nvPr/>
          </p:nvSpPr>
          <p:spPr>
            <a:xfrm>
              <a:off x="3877573" y="1747926"/>
              <a:ext cx="862641" cy="474453"/>
            </a:xfrm>
            <a:prstGeom prst="rect">
              <a:avLst/>
            </a:prstGeom>
            <a:solidFill>
              <a:srgbClr val="91E3E3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1050" dirty="0">
                  <a:cs typeface="Arial"/>
                </a:rPr>
                <a:t>Pedido</a:t>
              </a:r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28634639-211A-963D-CC8A-9E248FB8A28C}"/>
                </a:ext>
              </a:extLst>
            </p:cNvPr>
            <p:cNvSpPr/>
            <p:nvPr/>
          </p:nvSpPr>
          <p:spPr>
            <a:xfrm>
              <a:off x="6551762" y="3483992"/>
              <a:ext cx="959688" cy="474453"/>
            </a:xfrm>
            <a:prstGeom prst="rect">
              <a:avLst/>
            </a:prstGeom>
            <a:solidFill>
              <a:srgbClr val="91E3E3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1050" dirty="0">
                  <a:cs typeface="Arial"/>
                </a:rPr>
                <a:t>Ordem de serviço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91924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 descr="Diagrama&#10;&#10;Descrição gerada automaticamente">
            <a:extLst>
              <a:ext uri="{FF2B5EF4-FFF2-40B4-BE49-F238E27FC236}">
                <a16:creationId xmlns:a16="http://schemas.microsoft.com/office/drawing/2014/main" id="{B691DE00-363E-01EC-C085-F98333DAC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043" y="3406894"/>
            <a:ext cx="2753983" cy="1543051"/>
          </a:xfrm>
          <a:prstGeom prst="rect">
            <a:avLst/>
          </a:prstGeom>
        </p:spPr>
      </p:pic>
      <p:sp>
        <p:nvSpPr>
          <p:cNvPr id="196" name="Google Shape;196;p5"/>
          <p:cNvSpPr txBox="1"/>
          <p:nvPr/>
        </p:nvSpPr>
        <p:spPr>
          <a:xfrm>
            <a:off x="707805" y="1711973"/>
            <a:ext cx="7483675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Modelando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–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Escopo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 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Universidade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pic>
        <p:nvPicPr>
          <p:cNvPr id="197" name="Google Shape;19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27426" y="120127"/>
            <a:ext cx="851525" cy="33143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dirty="0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28</a:t>
            </a:fld>
            <a:r>
              <a:rPr lang="en-US" dirty="0">
                <a:solidFill>
                  <a:srgbClr val="EA4E60"/>
                </a:solidFill>
              </a:rPr>
              <a:t>]</a:t>
            </a:r>
            <a:endParaRPr dirty="0">
              <a:solidFill>
                <a:srgbClr val="EA4E6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34B31CA-E011-39A7-FCF8-88E271E47B6C}"/>
              </a:ext>
            </a:extLst>
          </p:cNvPr>
          <p:cNvSpPr txBox="1"/>
          <p:nvPr/>
        </p:nvSpPr>
        <p:spPr>
          <a:xfrm>
            <a:off x="5928504" y="3917471"/>
            <a:ext cx="305590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>
                <a:solidFill>
                  <a:srgbClr val="FFFFFF"/>
                </a:solidFill>
                <a:latin typeface="Century Gothic"/>
              </a:rPr>
              <a:t>ER Model</a:t>
            </a:r>
          </a:p>
        </p:txBody>
      </p:sp>
    </p:spTree>
    <p:extLst>
      <p:ext uri="{BB962C8B-B14F-4D97-AF65-F5344CB8AC3E}">
        <p14:creationId xmlns:p14="http://schemas.microsoft.com/office/powerpoint/2010/main" val="1941035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Universidade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29</a:t>
            </a:fld>
            <a:r>
              <a:rPr lang="en-US"/>
              <a:t>]</a:t>
            </a:r>
            <a:endParaRPr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4354620" y="3039160"/>
            <a:ext cx="2170935" cy="84012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Ensino</a:t>
            </a:r>
          </a:p>
        </p:txBody>
      </p:sp>
      <p:pic>
        <p:nvPicPr>
          <p:cNvPr id="3" name="Imagem 2" descr="Fundo preto com letras brancas&#10;&#10;Descrição gerada automaticamente">
            <a:extLst>
              <a:ext uri="{FF2B5EF4-FFF2-40B4-BE49-F238E27FC236}">
                <a16:creationId xmlns:a16="http://schemas.microsoft.com/office/drawing/2014/main" id="{AB194930-BB57-83A8-B67F-94EF44F59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89" y="2742122"/>
            <a:ext cx="2419709" cy="2398143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FE87F29A-DB6D-A06E-E7CF-8D9FB084E99D}"/>
              </a:ext>
            </a:extLst>
          </p:cNvPr>
          <p:cNvSpPr/>
          <p:nvPr/>
        </p:nvSpPr>
        <p:spPr>
          <a:xfrm>
            <a:off x="583703" y="1747842"/>
            <a:ext cx="2545898" cy="890930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2000" dirty="0">
                <a:latin typeface="Calibri"/>
                <a:cs typeface="Arial"/>
              </a:rPr>
              <a:t>Qual o escopo?</a:t>
            </a:r>
          </a:p>
        </p:txBody>
      </p:sp>
    </p:spTree>
    <p:extLst>
      <p:ext uri="{BB962C8B-B14F-4D97-AF65-F5344CB8AC3E}">
        <p14:creationId xmlns:p14="http://schemas.microsoft.com/office/powerpoint/2010/main" val="33160891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Universidade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30</a:t>
            </a:fld>
            <a:r>
              <a:rPr lang="en-US"/>
              <a:t>]</a:t>
            </a:r>
            <a:endParaRPr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4354620" y="3039160"/>
            <a:ext cx="2170935" cy="84012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Ensino</a:t>
            </a:r>
          </a:p>
        </p:txBody>
      </p:sp>
      <p:pic>
        <p:nvPicPr>
          <p:cNvPr id="3" name="Imagem 2" descr="Fundo preto com letras brancas&#10;&#10;Descrição gerada automaticamente">
            <a:extLst>
              <a:ext uri="{FF2B5EF4-FFF2-40B4-BE49-F238E27FC236}">
                <a16:creationId xmlns:a16="http://schemas.microsoft.com/office/drawing/2014/main" id="{AB194930-BB57-83A8-B67F-94EF44F59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89" y="2742122"/>
            <a:ext cx="2419709" cy="2398143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FE87F29A-DB6D-A06E-E7CF-8D9FB084E99D}"/>
              </a:ext>
            </a:extLst>
          </p:cNvPr>
          <p:cNvSpPr/>
          <p:nvPr/>
        </p:nvSpPr>
        <p:spPr>
          <a:xfrm>
            <a:off x="583703" y="1747842"/>
            <a:ext cx="2545898" cy="890930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2000" dirty="0">
                <a:latin typeface="Calibri"/>
                <a:cs typeface="Arial"/>
              </a:rPr>
              <a:t>Qual o escopo?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4A29F57-5E74-51FF-01D1-209BF18C9272}"/>
              </a:ext>
            </a:extLst>
          </p:cNvPr>
          <p:cNvSpPr/>
          <p:nvPr/>
        </p:nvSpPr>
        <p:spPr>
          <a:xfrm>
            <a:off x="3448847" y="1971641"/>
            <a:ext cx="1674917" cy="50584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Professor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2B408638-EB0F-43FC-F5DD-C0D6BBB8EF02}"/>
              </a:ext>
            </a:extLst>
          </p:cNvPr>
          <p:cNvSpPr/>
          <p:nvPr/>
        </p:nvSpPr>
        <p:spPr>
          <a:xfrm>
            <a:off x="6166167" y="4311556"/>
            <a:ext cx="1674917" cy="50584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Aluno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E34EEB6-B5A9-775E-DA8B-21251CEA942B}"/>
              </a:ext>
            </a:extLst>
          </p:cNvPr>
          <p:cNvSpPr/>
          <p:nvPr/>
        </p:nvSpPr>
        <p:spPr>
          <a:xfrm>
            <a:off x="6133818" y="1432489"/>
            <a:ext cx="1674917" cy="50584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Curso</a:t>
            </a:r>
            <a:endParaRPr lang="pt-BR" dirty="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E290FD3E-D25A-BC0F-6B6A-5C7DB6831E50}"/>
              </a:ext>
            </a:extLst>
          </p:cNvPr>
          <p:cNvSpPr/>
          <p:nvPr/>
        </p:nvSpPr>
        <p:spPr>
          <a:xfrm>
            <a:off x="3017527" y="4117463"/>
            <a:ext cx="1674917" cy="50584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Disciplina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0F6E2102-B88E-F575-83AB-1291325072BB}"/>
              </a:ext>
            </a:extLst>
          </p:cNvPr>
          <p:cNvSpPr/>
          <p:nvPr/>
        </p:nvSpPr>
        <p:spPr>
          <a:xfrm>
            <a:off x="6791583" y="2284348"/>
            <a:ext cx="1674917" cy="50584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Coordenação</a:t>
            </a:r>
          </a:p>
        </p:txBody>
      </p:sp>
    </p:spTree>
    <p:extLst>
      <p:ext uri="{BB962C8B-B14F-4D97-AF65-F5344CB8AC3E}">
        <p14:creationId xmlns:p14="http://schemas.microsoft.com/office/powerpoint/2010/main" val="2806353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Universidade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31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7601139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Narrativa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- </a:t>
            </a:r>
            <a:r>
              <a:rPr lang="en-US" sz="2400" b="1" dirty="0" err="1">
                <a:solidFill>
                  <a:srgbClr val="EA4E60"/>
                </a:solidFill>
                <a:latin typeface="Calibri"/>
                <a:cs typeface="Calibri"/>
              </a:rPr>
              <a:t>Alunos</a:t>
            </a:r>
            <a:endParaRPr lang="en-US" sz="2400" b="1" dirty="0">
              <a:solidFill>
                <a:srgbClr val="EA4E60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universidade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possui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diversos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alunos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que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podem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estar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matriculados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em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mais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de um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curso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(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graduação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).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alunos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podem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fazer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cursos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extras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fornecidos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externa 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internamente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(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universidade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) para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contar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como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horas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complementares</a:t>
            </a:r>
            <a:endParaRPr lang="en-US" sz="2000" dirty="0">
              <a:solidFill>
                <a:srgbClr val="040A24"/>
              </a:solidFill>
              <a:latin typeface="Calibri"/>
              <a:cs typeface="Calibri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670148" y="4537999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18955100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Universidade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32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7601139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Narrativa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- </a:t>
            </a:r>
            <a:r>
              <a:rPr lang="en-US" sz="2400" b="1" dirty="0" err="1">
                <a:solidFill>
                  <a:srgbClr val="EA4E60"/>
                </a:solidFill>
                <a:latin typeface="Calibri"/>
                <a:cs typeface="Calibri"/>
              </a:rPr>
              <a:t>Alunos</a:t>
            </a:r>
            <a:endParaRPr lang="en-US" sz="2400" b="1" dirty="0">
              <a:solidFill>
                <a:srgbClr val="EA4E60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Não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há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restrição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quanto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ao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número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matérias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puxadas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se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não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houver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sobreposição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horário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.</a:t>
            </a:r>
            <a:endParaRPr lang="en-US" sz="2000" dirty="0"/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alunos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são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submetidos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duas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provas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semestre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para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cada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disciplina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.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Eventuais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trabalhos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devem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ser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tratados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pelo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professor para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compor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a nota da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prova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670148" y="4537999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25229309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Universidade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33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7601139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Narrativa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- </a:t>
            </a:r>
            <a:r>
              <a:rPr lang="en-US" sz="2400" b="1" dirty="0">
                <a:solidFill>
                  <a:srgbClr val="002060"/>
                </a:solidFill>
                <a:latin typeface="Calibri"/>
                <a:cs typeface="Calibri"/>
              </a:rPr>
              <a:t>Disciplinas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Cada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disciplina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é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fornecida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um professor.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Restrição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: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apenas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este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professor.</a:t>
            </a:r>
            <a:endParaRPr lang="en-US" dirty="0"/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Algumas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disciplinas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possuem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pré-requisitos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. Um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mesmo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pré-requisito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pode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ser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associado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mais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uma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disciplina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670148" y="4537999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25242514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Universidade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34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7601139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Narrativa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- </a:t>
            </a:r>
            <a:r>
              <a:rPr lang="en-US" sz="2400" b="1" dirty="0">
                <a:solidFill>
                  <a:srgbClr val="002060"/>
                </a:solidFill>
                <a:latin typeface="Calibri"/>
                <a:cs typeface="Calibri"/>
              </a:rPr>
              <a:t>Disciplinas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As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disciplinas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podem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ser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comuns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cursos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distintos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. Ex: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Cálculo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1 para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computação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engenharia</a:t>
            </a:r>
            <a:endParaRPr lang="en-US" sz="20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O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ciclo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vida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disciplina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é semestral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670148" y="4537999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15174377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Universidade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35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863910" y="1390901"/>
            <a:ext cx="7601139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Narrativa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- </a:t>
            </a:r>
            <a:r>
              <a:rPr lang="en-US" sz="2400" b="1" dirty="0" err="1">
                <a:solidFill>
                  <a:srgbClr val="0070C0"/>
                </a:solidFill>
                <a:latin typeface="Calibri"/>
                <a:cs typeface="Calibri"/>
              </a:rPr>
              <a:t>Professores</a:t>
            </a:r>
            <a:endParaRPr lang="en-US" sz="2400" b="1" dirty="0">
              <a:solidFill>
                <a:srgbClr val="0070C0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professores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que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ministram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as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disciplinas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estão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associados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as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coordenações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seus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respectivos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cursos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. Ex: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Computação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,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Física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,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Engenharia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…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670148" y="4537999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2592743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Universidade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36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7601139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Perguntas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:</a:t>
            </a:r>
            <a:endParaRPr lang="pt-BR"/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Quais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informações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aluno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e professor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guardar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?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Qual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média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para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aprovação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?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Haverá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restrição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,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ou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diferentes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visões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?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…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670148" y="4537999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9880064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 descr="Diagrama&#10;&#10;Descrição gerada automaticamente">
            <a:extLst>
              <a:ext uri="{FF2B5EF4-FFF2-40B4-BE49-F238E27FC236}">
                <a16:creationId xmlns:a16="http://schemas.microsoft.com/office/drawing/2014/main" id="{B691DE00-363E-01EC-C085-F98333DAC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043" y="3406894"/>
            <a:ext cx="2753983" cy="1543051"/>
          </a:xfrm>
          <a:prstGeom prst="rect">
            <a:avLst/>
          </a:prstGeom>
        </p:spPr>
      </p:pic>
      <p:sp>
        <p:nvSpPr>
          <p:cNvPr id="196" name="Google Shape;196;p5"/>
          <p:cNvSpPr txBox="1"/>
          <p:nvPr/>
        </p:nvSpPr>
        <p:spPr>
          <a:xfrm>
            <a:off x="707805" y="1711973"/>
            <a:ext cx="7483675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Modelando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–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Escopo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  E-commerce</a:t>
            </a:r>
          </a:p>
        </p:txBody>
      </p:sp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37</a:t>
            </a:fld>
            <a:r>
              <a:rPr lang="en-US">
                <a:solidFill>
                  <a:srgbClr val="EA4E60"/>
                </a:solidFill>
              </a:rPr>
              <a:t>]</a:t>
            </a:r>
            <a:endParaRPr>
              <a:solidFill>
                <a:srgbClr val="EA4E6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34B31CA-E011-39A7-FCF8-88E271E47B6C}"/>
              </a:ext>
            </a:extLst>
          </p:cNvPr>
          <p:cNvSpPr txBox="1"/>
          <p:nvPr/>
        </p:nvSpPr>
        <p:spPr>
          <a:xfrm>
            <a:off x="5928504" y="3917471"/>
            <a:ext cx="305590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>
                <a:solidFill>
                  <a:srgbClr val="FFFFFF"/>
                </a:solidFill>
                <a:latin typeface="Century Gothic"/>
              </a:rPr>
              <a:t>ER Model</a:t>
            </a:r>
          </a:p>
        </p:txBody>
      </p:sp>
    </p:spTree>
    <p:extLst>
      <p:ext uri="{BB962C8B-B14F-4D97-AF65-F5344CB8AC3E}">
        <p14:creationId xmlns:p14="http://schemas.microsoft.com/office/powerpoint/2010/main" val="12205788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E-commerce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38</a:t>
            </a:fld>
            <a:r>
              <a:rPr lang="en-US"/>
              <a:t>]</a:t>
            </a:r>
            <a:endParaRPr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4537931" y="3049943"/>
            <a:ext cx="2365030" cy="656809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Venda de produtos</a:t>
            </a:r>
          </a:p>
        </p:txBody>
      </p:sp>
      <p:pic>
        <p:nvPicPr>
          <p:cNvPr id="3" name="Imagem 2" descr="Fundo preto com letras brancas&#10;&#10;Descrição gerada automaticamente">
            <a:extLst>
              <a:ext uri="{FF2B5EF4-FFF2-40B4-BE49-F238E27FC236}">
                <a16:creationId xmlns:a16="http://schemas.microsoft.com/office/drawing/2014/main" id="{AB194930-BB57-83A8-B67F-94EF44F59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89" y="2742122"/>
            <a:ext cx="2419709" cy="2398143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FE87F29A-DB6D-A06E-E7CF-8D9FB084E99D}"/>
              </a:ext>
            </a:extLst>
          </p:cNvPr>
          <p:cNvSpPr/>
          <p:nvPr/>
        </p:nvSpPr>
        <p:spPr>
          <a:xfrm>
            <a:off x="583703" y="1747842"/>
            <a:ext cx="2545898" cy="890930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2000" dirty="0">
                <a:latin typeface="Calibri"/>
                <a:cs typeface="Arial"/>
              </a:rPr>
              <a:t>Qual o escopo?</a:t>
            </a:r>
          </a:p>
        </p:txBody>
      </p:sp>
    </p:spTree>
    <p:extLst>
      <p:ext uri="{BB962C8B-B14F-4D97-AF65-F5344CB8AC3E}">
        <p14:creationId xmlns:p14="http://schemas.microsoft.com/office/powerpoint/2010/main" val="17095841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E-commerce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39</a:t>
            </a:fld>
            <a:r>
              <a:rPr lang="en-US"/>
              <a:t>]</a:t>
            </a:r>
            <a:endParaRPr/>
          </a:p>
        </p:txBody>
      </p:sp>
      <p:pic>
        <p:nvPicPr>
          <p:cNvPr id="3" name="Imagem 2" descr="Fundo preto com letras brancas&#10;&#10;Descrição gerada automaticamente">
            <a:extLst>
              <a:ext uri="{FF2B5EF4-FFF2-40B4-BE49-F238E27FC236}">
                <a16:creationId xmlns:a16="http://schemas.microsoft.com/office/drawing/2014/main" id="{AB194930-BB57-83A8-B67F-94EF44F59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89" y="2742122"/>
            <a:ext cx="2419709" cy="2398143"/>
          </a:xfrm>
          <a:prstGeom prst="rect">
            <a:avLst/>
          </a:prstGeom>
        </p:spPr>
      </p:pic>
      <p:sp>
        <p:nvSpPr>
          <p:cNvPr id="5" name="Balão de Pensamento: Nuvem 4">
            <a:extLst>
              <a:ext uri="{FF2B5EF4-FFF2-40B4-BE49-F238E27FC236}">
                <a16:creationId xmlns:a16="http://schemas.microsoft.com/office/drawing/2014/main" id="{FE87F29A-DB6D-A06E-E7CF-8D9FB084E99D}"/>
              </a:ext>
            </a:extLst>
          </p:cNvPr>
          <p:cNvSpPr/>
          <p:nvPr/>
        </p:nvSpPr>
        <p:spPr>
          <a:xfrm>
            <a:off x="583703" y="1747842"/>
            <a:ext cx="2545898" cy="890930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2000" dirty="0">
                <a:latin typeface="Calibri"/>
                <a:cs typeface="Arial"/>
              </a:rPr>
              <a:t>Qual o escopo?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C453A96-2B86-5B54-2158-5606BFE2AB30}"/>
              </a:ext>
            </a:extLst>
          </p:cNvPr>
          <p:cNvSpPr/>
          <p:nvPr/>
        </p:nvSpPr>
        <p:spPr>
          <a:xfrm>
            <a:off x="4912744" y="4325068"/>
            <a:ext cx="1606668" cy="560717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Pedido</a:t>
            </a:r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0E4A39A5-CABB-D5E6-3E79-566E8F43AF06}"/>
              </a:ext>
            </a:extLst>
          </p:cNvPr>
          <p:cNvSpPr/>
          <p:nvPr/>
        </p:nvSpPr>
        <p:spPr>
          <a:xfrm>
            <a:off x="2227772" y="3742785"/>
            <a:ext cx="1736064" cy="517585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Cliente</a:t>
            </a:r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DF901510-D217-9D76-CED1-B5833888646B}"/>
              </a:ext>
            </a:extLst>
          </p:cNvPr>
          <p:cNvSpPr/>
          <p:nvPr/>
        </p:nvSpPr>
        <p:spPr>
          <a:xfrm>
            <a:off x="3748177" y="1974370"/>
            <a:ext cx="1660583" cy="560717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Produto</a:t>
            </a:r>
            <a:endParaRPr lang="pt-BR" dirty="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50048784-E28F-5F04-608A-8A04E97407BA}"/>
              </a:ext>
            </a:extLst>
          </p:cNvPr>
          <p:cNvSpPr/>
          <p:nvPr/>
        </p:nvSpPr>
        <p:spPr>
          <a:xfrm>
            <a:off x="6896819" y="1747926"/>
            <a:ext cx="1606668" cy="560717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Estoque</a:t>
            </a:r>
            <a:endParaRPr lang="pt-BR" dirty="0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2CBC2BE2-B74A-85BC-F6C5-A069445C04B7}"/>
              </a:ext>
            </a:extLst>
          </p:cNvPr>
          <p:cNvSpPr/>
          <p:nvPr/>
        </p:nvSpPr>
        <p:spPr>
          <a:xfrm>
            <a:off x="7317357" y="3796700"/>
            <a:ext cx="1606668" cy="560717"/>
          </a:xfrm>
          <a:prstGeom prst="roundRect">
            <a:avLst/>
          </a:prstGeom>
          <a:solidFill>
            <a:srgbClr val="EA4E6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Fornecedor</a:t>
            </a:r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B359A0E4-63CB-4F7C-F2E1-6A27B42D8B5E}"/>
              </a:ext>
            </a:extLst>
          </p:cNvPr>
          <p:cNvSpPr/>
          <p:nvPr/>
        </p:nvSpPr>
        <p:spPr>
          <a:xfrm>
            <a:off x="4537931" y="3049943"/>
            <a:ext cx="2365030" cy="656809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Venda de produtos</a:t>
            </a:r>
          </a:p>
        </p:txBody>
      </p:sp>
    </p:spTree>
    <p:extLst>
      <p:ext uri="{BB962C8B-B14F-4D97-AF65-F5344CB8AC3E}">
        <p14:creationId xmlns:p14="http://schemas.microsoft.com/office/powerpoint/2010/main" val="35156546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E-commerce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40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7601139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Narrativa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- </a:t>
            </a:r>
            <a:r>
              <a:rPr lang="en-US" sz="2400" b="1" dirty="0">
                <a:solidFill>
                  <a:srgbClr val="EA4E60"/>
                </a:solidFill>
                <a:latin typeface="Calibri"/>
                <a:cs typeface="Calibri"/>
              </a:rPr>
              <a:t>Produto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produtos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são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vendidos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uma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única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plataforma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online.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Contudo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,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estes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podem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ter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vendedores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distintos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(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terceiros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)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Cada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produto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possui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um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fornecedor</a:t>
            </a:r>
            <a:endParaRPr lang="en-US" sz="20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Um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ou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mais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produtos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podem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compor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um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pedido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670148" y="4537999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1707683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E-commerce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41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7601139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Narrativa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- </a:t>
            </a:r>
            <a:r>
              <a:rPr lang="en-US" sz="2400" b="1" dirty="0" err="1">
                <a:solidFill>
                  <a:srgbClr val="1E4F14"/>
                </a:solidFill>
                <a:latin typeface="Calibri"/>
                <a:cs typeface="Calibri"/>
              </a:rPr>
              <a:t>Cliente</a:t>
            </a:r>
            <a:endParaRPr lang="en-US" sz="2400" b="1">
              <a:solidFill>
                <a:srgbClr val="1E4F1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O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cliente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pode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se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cadastrar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no site com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seu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CPF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ou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CNPJ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O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Endereço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do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cliente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irá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determinar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o valor do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frete</a:t>
            </a:r>
            <a:endParaRPr lang="en-US" sz="20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Um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cliente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pode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comprar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mais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de um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pedido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. Este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tem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um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período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carência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para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devolução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do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produto</a:t>
            </a:r>
            <a:endParaRPr lang="en-US" sz="2000" dirty="0">
              <a:solidFill>
                <a:srgbClr val="040A24"/>
              </a:solidFill>
              <a:latin typeface="Calibri"/>
              <a:cs typeface="Calibri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670148" y="4537999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33213780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E-commerce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42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7601139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Narrativa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– </a:t>
            </a:r>
            <a:r>
              <a:rPr lang="en-US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Pedido</a:t>
            </a:r>
            <a:endParaRPr lang="en-US" sz="2400" b="1">
              <a:solidFill>
                <a:schemeClr val="accent1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O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pedidos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são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criados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clientes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possuem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informações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compra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,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endereço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e status da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entrega</a:t>
            </a:r>
            <a:endParaRPr lang="en-US" sz="20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Um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produto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ou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mais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compoem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o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pedido</a:t>
            </a:r>
            <a:endParaRPr lang="en-US" sz="200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O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pedido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pode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ser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cancelado</a:t>
            </a:r>
            <a:endParaRPr lang="en-US" sz="2000">
              <a:solidFill>
                <a:srgbClr val="040A24"/>
              </a:solidFill>
              <a:latin typeface="Calibri"/>
              <a:cs typeface="Calibri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670148" y="4537999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38892149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E-commerce</a:t>
            </a: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43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7601139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Narrativa</a:t>
            </a:r>
            <a:r>
              <a:rPr lang="en-US" sz="2400" b="1" dirty="0">
                <a:solidFill>
                  <a:srgbClr val="040A24"/>
                </a:solidFill>
                <a:latin typeface="Calibri"/>
                <a:cs typeface="Calibri"/>
              </a:rPr>
              <a:t> – </a:t>
            </a:r>
            <a:r>
              <a:rPr lang="en-US" sz="2400" b="1" dirty="0" err="1">
                <a:solidFill>
                  <a:srgbClr val="7030A0"/>
                </a:solidFill>
                <a:latin typeface="Calibri"/>
                <a:cs typeface="Calibri"/>
              </a:rPr>
              <a:t>Fornecedor</a:t>
            </a:r>
            <a:r>
              <a:rPr lang="en-US" sz="2400" b="1" dirty="0">
                <a:solidFill>
                  <a:srgbClr val="7030A0"/>
                </a:solidFill>
                <a:latin typeface="Calibri"/>
                <a:cs typeface="Calibri"/>
              </a:rPr>
              <a:t> &amp; estoque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Vamos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pensar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40A24"/>
                </a:solidFill>
                <a:latin typeface="Calibri"/>
                <a:cs typeface="Calibri"/>
              </a:rPr>
              <a:t>juntos</a:t>
            </a:r>
            <a:r>
              <a:rPr lang="en-US" sz="2000" dirty="0">
                <a:solidFill>
                  <a:srgbClr val="040A24"/>
                </a:solidFill>
                <a:latin typeface="Calibri"/>
                <a:cs typeface="Calibri"/>
              </a:rPr>
              <a:t> ...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670148" y="4537999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1990082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 descr="Diagrama&#10;&#10;Descrição gerada automaticamente">
            <a:extLst>
              <a:ext uri="{FF2B5EF4-FFF2-40B4-BE49-F238E27FC236}">
                <a16:creationId xmlns:a16="http://schemas.microsoft.com/office/drawing/2014/main" id="{B691DE00-363E-01EC-C085-F98333DAC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043" y="3406894"/>
            <a:ext cx="2753983" cy="1543051"/>
          </a:xfrm>
          <a:prstGeom prst="rect">
            <a:avLst/>
          </a:prstGeom>
        </p:spPr>
      </p:pic>
      <p:sp>
        <p:nvSpPr>
          <p:cNvPr id="196" name="Google Shape;196;p5"/>
          <p:cNvSpPr txBox="1"/>
          <p:nvPr/>
        </p:nvSpPr>
        <p:spPr>
          <a:xfrm>
            <a:off x="707805" y="1711973"/>
            <a:ext cx="7483675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Desafio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1: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Replique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e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melhore</a:t>
            </a:r>
            <a:r>
              <a:rPr lang="en-US" sz="5400" b="1" dirty="0">
                <a:solidFill>
                  <a:srgbClr val="EA4E60"/>
                </a:solidFill>
                <a:latin typeface="Century Gothic"/>
              </a:rPr>
              <a:t>!</a:t>
            </a:r>
            <a:endParaRPr lang="pt-BR" dirty="0"/>
          </a:p>
        </p:txBody>
      </p:sp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44</a:t>
            </a:fld>
            <a:r>
              <a:rPr lang="en-US">
                <a:solidFill>
                  <a:srgbClr val="EA4E60"/>
                </a:solidFill>
              </a:rPr>
              <a:t>]</a:t>
            </a:r>
            <a:endParaRPr>
              <a:solidFill>
                <a:srgbClr val="EA4E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1553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Projeto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de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Universidade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45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481050"/>
            <a:ext cx="7601139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40A24"/>
                </a:solidFill>
                <a:latin typeface="Calibri"/>
                <a:cs typeface="Calibri"/>
              </a:rPr>
              <a:t>Refinando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Cliente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PJ e PF – Uma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conta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pode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ser PJ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ou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PF, mas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não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pode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ter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as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duas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informações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Pagamento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– Pode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ter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cadastrado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mais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uma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forma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pagamento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Entrega –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Possui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status 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código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rastreio</a:t>
            </a:r>
            <a:endParaRPr lang="en-US" dirty="0" err="1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670148" y="4537999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7409750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82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 descr="Diagrama&#10;&#10;Descrição gerada automaticamente">
            <a:extLst>
              <a:ext uri="{FF2B5EF4-FFF2-40B4-BE49-F238E27FC236}">
                <a16:creationId xmlns:a16="http://schemas.microsoft.com/office/drawing/2014/main" id="{B691DE00-363E-01EC-C085-F98333DAC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043" y="3406894"/>
            <a:ext cx="2753983" cy="1543051"/>
          </a:xfrm>
          <a:prstGeom prst="rect">
            <a:avLst/>
          </a:prstGeom>
        </p:spPr>
      </p:pic>
      <p:sp>
        <p:nvSpPr>
          <p:cNvPr id="196" name="Google Shape;196;p5"/>
          <p:cNvSpPr txBox="1"/>
          <p:nvPr/>
        </p:nvSpPr>
        <p:spPr>
          <a:xfrm>
            <a:off x="707805" y="1711973"/>
            <a:ext cx="7580722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Desafio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 2: 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Modelando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do zero</a:t>
            </a:r>
            <a:endParaRPr lang="pt-BR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>
                <a:solidFill>
                  <a:srgbClr val="EA4E60"/>
                </a:solidFill>
              </a:rPr>
              <a:t>[</a:t>
            </a:r>
            <a:fld id="{00000000-1234-1234-1234-123412341234}" type="slidenum">
              <a:rPr lang="en-US">
                <a:solidFill>
                  <a:srgbClr val="EA4E60"/>
                </a:solidFill>
              </a:rPr>
              <a:t>46</a:t>
            </a:fld>
            <a:r>
              <a:rPr lang="en-US">
                <a:solidFill>
                  <a:srgbClr val="EA4E60"/>
                </a:solidFill>
              </a:rPr>
              <a:t>]</a:t>
            </a:r>
            <a:endParaRPr>
              <a:solidFill>
                <a:srgbClr val="EA4E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3001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Oficina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-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Narrativa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47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629217"/>
            <a:ext cx="8017416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Sistema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controle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gerenciamento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execução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ordens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serviço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em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uma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oficina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mecânica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Clientes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levam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veículos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à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oficina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mêcanica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para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serem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consertados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ou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para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passarem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por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revisões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periódicas</a:t>
            </a:r>
            <a:endParaRPr lang="en-US" sz="240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Cada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veículo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 é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designado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a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uma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equipe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mecânicos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que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identifica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serviços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a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serem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executados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preenche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uma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OS com data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entrega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980592" y="1059610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18544143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Oficina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-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Narrativa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48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629217"/>
            <a:ext cx="8151471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A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partir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da OS,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calcula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-se o valor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cada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serviço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,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consultando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-se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uma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tabela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referência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mão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-de-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obra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O valor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cada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peça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também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irá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compor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 a OS</a:t>
            </a: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O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cliente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autoriza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a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execução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dos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serviços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A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mesma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equipe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avalia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executa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serviços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980592" y="1059610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35047823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Oficina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-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Narrativa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49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629217"/>
            <a:ext cx="8151471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mecânicos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possuem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código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,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nome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,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endereço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especialidade</a:t>
            </a:r>
            <a:endParaRPr lang="en-US" sz="2400" dirty="0">
              <a:solidFill>
                <a:srgbClr val="040A2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Cada OS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possui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: n°, data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emissão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, um valor, status 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uma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data para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conclusão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dos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trabalhos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980592" y="1059610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39805730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6d3f5ae16_1_0"/>
          <p:cNvSpPr txBox="1"/>
          <p:nvPr/>
        </p:nvSpPr>
        <p:spPr>
          <a:xfrm>
            <a:off x="565525" y="636550"/>
            <a:ext cx="80169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Oficina</a:t>
            </a:r>
            <a:r>
              <a:rPr lang="en-US" sz="4000" b="1" dirty="0">
                <a:solidFill>
                  <a:schemeClr val="accent1"/>
                </a:solidFill>
                <a:latin typeface="Century Gothic"/>
              </a:rPr>
              <a:t> - </a:t>
            </a:r>
            <a:r>
              <a:rPr lang="en-US" sz="4000" b="1" dirty="0" err="1">
                <a:solidFill>
                  <a:schemeClr val="accent1"/>
                </a:solidFill>
                <a:latin typeface="Century Gothic"/>
              </a:rPr>
              <a:t>Narrativa</a:t>
            </a:r>
            <a:endParaRPr lang="en-US" sz="4000" b="1" dirty="0">
              <a:solidFill>
                <a:schemeClr val="accent1"/>
              </a:solidFill>
              <a:latin typeface="Century Gothic"/>
            </a:endParaRPr>
          </a:p>
        </p:txBody>
      </p:sp>
      <p:sp>
        <p:nvSpPr>
          <p:cNvPr id="233" name="Google Shape;233;g116d3f5ae16_1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/>
              <a:t>[</a:t>
            </a:r>
            <a:fld id="{00000000-1234-1234-1234-123412341234}" type="slidenum">
              <a:rPr lang="en-US" dirty="0">
                <a:solidFill>
                  <a:srgbClr val="EA4E60"/>
                </a:solidFill>
              </a:rPr>
              <a:t>50</a:t>
            </a:fld>
            <a:r>
              <a:rPr lang="en-US"/>
              <a:t>]</a:t>
            </a:r>
            <a:endParaRPr/>
          </a:p>
        </p:txBody>
      </p:sp>
      <p:sp>
        <p:nvSpPr>
          <p:cNvPr id="4" name="Google Shape;231;g116d3f5ae16_1_0">
            <a:extLst>
              <a:ext uri="{FF2B5EF4-FFF2-40B4-BE49-F238E27FC236}">
                <a16:creationId xmlns:a16="http://schemas.microsoft.com/office/drawing/2014/main" id="{6CC03C1C-8D03-BDAA-E215-8E3E364BF59B}"/>
              </a:ext>
            </a:extLst>
          </p:cNvPr>
          <p:cNvSpPr txBox="1"/>
          <p:nvPr/>
        </p:nvSpPr>
        <p:spPr>
          <a:xfrm>
            <a:off x="565525" y="1629217"/>
            <a:ext cx="8151471" cy="311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Uma OS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pode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ser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composta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por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vários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serviços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e um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mesmo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serviço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pode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estar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contido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em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mais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uma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OS.</a:t>
            </a:r>
            <a:endParaRPr lang="pt-BR" dirty="0"/>
          </a:p>
          <a:p>
            <a:pPr marL="342900" indent="-342900">
              <a:lnSpc>
                <a:spcPct val="114999"/>
              </a:lnSpc>
              <a:spcBef>
                <a:spcPts val="1000"/>
              </a:spcBef>
              <a:buChar char="•"/>
            </a:pP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Uma OS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pode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ter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vários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tipos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 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peça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uma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peça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pode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estar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presente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em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mais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40A24"/>
                </a:solidFill>
                <a:latin typeface="Calibri"/>
                <a:cs typeface="Calibri"/>
              </a:rPr>
              <a:t>uma</a:t>
            </a:r>
            <a:r>
              <a:rPr lang="en-US" sz="2400" dirty="0">
                <a:solidFill>
                  <a:srgbClr val="040A24"/>
                </a:solidFill>
                <a:latin typeface="Calibri"/>
                <a:cs typeface="Calibri"/>
              </a:rPr>
              <a:t> OS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C3A4DD3-D956-0FB2-9C8B-E69A81F9EDD8}"/>
              </a:ext>
            </a:extLst>
          </p:cNvPr>
          <p:cNvSpPr/>
          <p:nvPr/>
        </p:nvSpPr>
        <p:spPr>
          <a:xfrm>
            <a:off x="5980592" y="1059610"/>
            <a:ext cx="2850265" cy="419583"/>
          </a:xfrm>
          <a:prstGeom prst="roundRect">
            <a:avLst/>
          </a:prstGeom>
          <a:ln>
            <a:solidFill>
              <a:srgbClr val="EA4E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cs typeface="Arial"/>
              </a:rPr>
              <a:t>Levantamento de Requisitos</a:t>
            </a:r>
          </a:p>
        </p:txBody>
      </p:sp>
    </p:spTree>
    <p:extLst>
      <p:ext uri="{BB962C8B-B14F-4D97-AF65-F5344CB8AC3E}">
        <p14:creationId xmlns:p14="http://schemas.microsoft.com/office/powerpoint/2010/main" val="139765627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51b35d3-0456-4d6a-bc2f-da927e91d158">
      <Terms xmlns="http://schemas.microsoft.com/office/infopath/2007/PartnerControls"/>
    </lcf76f155ced4ddcb4097134ff3c332f>
    <TaxCatchAll xmlns="19483571-f922-4e8e-9c1c-26f0a225213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E48B58A68BE64E9120D347E3E06B3A" ma:contentTypeVersion="15" ma:contentTypeDescription="Create a new document." ma:contentTypeScope="" ma:versionID="d8fe9e3f605ab464b244c43824fd4991">
  <xsd:schema xmlns:xsd="http://www.w3.org/2001/XMLSchema" xmlns:xs="http://www.w3.org/2001/XMLSchema" xmlns:p="http://schemas.microsoft.com/office/2006/metadata/properties" xmlns:ns2="851b35d3-0456-4d6a-bc2f-da927e91d158" xmlns:ns3="19483571-f922-4e8e-9c1c-26f0a2252132" targetNamespace="http://schemas.microsoft.com/office/2006/metadata/properties" ma:root="true" ma:fieldsID="2d78425168359d2cc7120d23fa4ad875" ns2:_="" ns3:_="">
    <xsd:import namespace="851b35d3-0456-4d6a-bc2f-da927e91d158"/>
    <xsd:import namespace="19483571-f922-4e8e-9c1c-26f0a22521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1b35d3-0456-4d6a-bc2f-da927e91d1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44a7fbd4-9dae-4371-bb8c-f658cfc5cb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483571-f922-4e8e-9c1c-26f0a225213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4ca5b0e-bf34-4fb2-bc21-1657b419a556}" ma:internalName="TaxCatchAll" ma:showField="CatchAllData" ma:web="19483571-f922-4e8e-9c1c-26f0a22521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136C09-EEF4-40EC-8CB0-659FAB9EEF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022FBF4-0123-44FF-AA17-B5EF7850F6F1}">
  <ds:schemaRefs>
    <ds:schemaRef ds:uri="http://schemas.microsoft.com/office/2006/metadata/properties"/>
    <ds:schemaRef ds:uri="http://schemas.microsoft.com/office/infopath/2007/PartnerControls"/>
    <ds:schemaRef ds:uri="851b35d3-0456-4d6a-bc2f-da927e91d158"/>
    <ds:schemaRef ds:uri="19483571-f922-4e8e-9c1c-26f0a2252132"/>
  </ds:schemaRefs>
</ds:datastoreItem>
</file>

<file path=customXml/itemProps3.xml><?xml version="1.0" encoding="utf-8"?>
<ds:datastoreItem xmlns:ds="http://schemas.openxmlformats.org/officeDocument/2006/customXml" ds:itemID="{0B89327C-6215-4B68-BCAC-9C9C71D14A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1b35d3-0456-4d6a-bc2f-da927e91d158"/>
    <ds:schemaRef ds:uri="19483571-f922-4e8e-9c1c-26f0a22521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1756</Words>
  <Application>Microsoft Office PowerPoint</Application>
  <PresentationFormat>Apresentação na tela (16:9)</PresentationFormat>
  <Paragraphs>357</Paragraphs>
  <Slides>50</Slides>
  <Notes>50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55" baseType="lpstr">
      <vt:lpstr>Arial</vt:lpstr>
      <vt:lpstr>Calibri</vt:lpstr>
      <vt:lpstr>Century Gothic</vt:lpstr>
      <vt:lpstr>Arial,Sans-Serif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Mestieri</dc:creator>
  <cp:lastModifiedBy>Jorge D. Navarro</cp:lastModifiedBy>
  <cp:revision>2586</cp:revision>
  <dcterms:modified xsi:type="dcterms:W3CDTF">2024-08-10T13:39:52Z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0x01010001E48B58A68BE64E9120D347E3E06B3A</vt:lpwstr>
  </property>
  <property fmtid="{D5CDD505-2E9C-101B-9397-08002B2CF9AE}" pid="3" name="MediaServiceImageTags">
    <vt:lpwstr/>
  </property>
</Properties>
</file>