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9" r:id="rId3"/>
    <p:sldId id="307" r:id="rId4"/>
    <p:sldId id="305" r:id="rId5"/>
    <p:sldId id="30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8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0185" y="3742580"/>
            <a:ext cx="16867629" cy="1875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rgbClr val="EFB65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52401" y="8187658"/>
            <a:ext cx="17183196" cy="1764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400" b="1" i="0">
                <a:solidFill>
                  <a:srgbClr val="FF575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A4A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EFB65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rgbClr val="2A4A8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EFB65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EFB65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90986" y="1509741"/>
            <a:ext cx="8706027" cy="1259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00" b="1" i="0">
                <a:solidFill>
                  <a:srgbClr val="EFB65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4043" y="2372890"/>
            <a:ext cx="16339912" cy="7171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1" i="0">
                <a:solidFill>
                  <a:srgbClr val="2A4A8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mailto:denise.maciel@docente.pr.senac.b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A4A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8192134" marR="5080">
              <a:lnSpc>
                <a:spcPts val="6680"/>
              </a:lnSpc>
              <a:spcBef>
                <a:spcPts val="1330"/>
              </a:spcBef>
            </a:pPr>
            <a:r>
              <a:rPr spc="310" dirty="0"/>
              <a:t>Modelagem</a:t>
            </a:r>
            <a:r>
              <a:rPr spc="125" dirty="0"/>
              <a:t> </a:t>
            </a:r>
            <a:r>
              <a:rPr spc="80" dirty="0"/>
              <a:t>de</a:t>
            </a:r>
            <a:r>
              <a:rPr spc="130" dirty="0"/>
              <a:t> </a:t>
            </a:r>
            <a:r>
              <a:rPr spc="150" dirty="0"/>
              <a:t>Banco </a:t>
            </a:r>
            <a:r>
              <a:rPr spc="-1960" dirty="0"/>
              <a:t> </a:t>
            </a:r>
            <a:r>
              <a:rPr spc="80" dirty="0"/>
              <a:t>de</a:t>
            </a:r>
            <a:r>
              <a:rPr spc="155" dirty="0"/>
              <a:t> </a:t>
            </a:r>
            <a:r>
              <a:rPr spc="254" dirty="0"/>
              <a:t>dados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9744" y="6634702"/>
            <a:ext cx="8918575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3400" spc="110" dirty="0">
                <a:solidFill>
                  <a:srgbClr val="94DDDE"/>
                </a:solidFill>
                <a:latin typeface="Trebuchet MS"/>
                <a:cs typeface="Trebuchet MS"/>
              </a:rPr>
              <a:t>Aula</a:t>
            </a:r>
            <a:r>
              <a:rPr sz="3400" spc="5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5" dirty="0">
                <a:solidFill>
                  <a:srgbClr val="94DDDE"/>
                </a:solidFill>
                <a:latin typeface="Trebuchet MS"/>
                <a:cs typeface="Trebuchet MS"/>
              </a:rPr>
              <a:t>00:</a:t>
            </a:r>
            <a:r>
              <a:rPr sz="340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30" dirty="0">
                <a:solidFill>
                  <a:srgbClr val="94DDDE"/>
                </a:solidFill>
                <a:latin typeface="Trebuchet MS"/>
                <a:cs typeface="Trebuchet MS"/>
              </a:rPr>
              <a:t>Apresentação/conceitos</a:t>
            </a:r>
            <a:r>
              <a:rPr sz="340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45" dirty="0">
                <a:solidFill>
                  <a:srgbClr val="94DDDE"/>
                </a:solidFill>
                <a:latin typeface="Trebuchet MS"/>
                <a:cs typeface="Trebuchet MS"/>
              </a:rPr>
              <a:t>elementares </a:t>
            </a:r>
            <a:r>
              <a:rPr sz="3400" spc="-101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Profª</a:t>
            </a:r>
            <a:r>
              <a:rPr sz="340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15" dirty="0">
                <a:solidFill>
                  <a:srgbClr val="94DDDE"/>
                </a:solidFill>
                <a:latin typeface="Trebuchet MS"/>
                <a:cs typeface="Trebuchet MS"/>
              </a:rPr>
              <a:t>Me.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35" dirty="0">
                <a:solidFill>
                  <a:srgbClr val="94DDDE"/>
                </a:solidFill>
                <a:latin typeface="Trebuchet MS"/>
                <a:cs typeface="Trebuchet MS"/>
              </a:rPr>
              <a:t>Denise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70" dirty="0">
                <a:solidFill>
                  <a:srgbClr val="94DDDE"/>
                </a:solidFill>
                <a:latin typeface="Trebuchet MS"/>
                <a:cs typeface="Trebuchet MS"/>
              </a:rPr>
              <a:t>do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10" dirty="0">
                <a:solidFill>
                  <a:srgbClr val="94DDDE"/>
                </a:solidFill>
                <a:latin typeface="Trebuchet MS"/>
                <a:cs typeface="Trebuchet MS"/>
              </a:rPr>
              <a:t>Rocio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75" dirty="0">
                <a:solidFill>
                  <a:srgbClr val="94DDDE"/>
                </a:solidFill>
                <a:latin typeface="Trebuchet MS"/>
                <a:cs typeface="Trebuchet MS"/>
              </a:rPr>
              <a:t>Maciel</a:t>
            </a:r>
            <a:endParaRPr sz="3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7496175" cy="10287000"/>
            <a:chOff x="0" y="0"/>
            <a:chExt cx="7496175" cy="10287000"/>
          </a:xfrm>
        </p:grpSpPr>
        <p:sp>
          <p:nvSpPr>
            <p:cNvPr id="6" name="object 6"/>
            <p:cNvSpPr/>
            <p:nvPr/>
          </p:nvSpPr>
          <p:spPr>
            <a:xfrm>
              <a:off x="1210524" y="0"/>
              <a:ext cx="6012815" cy="2171700"/>
            </a:xfrm>
            <a:custGeom>
              <a:avLst/>
              <a:gdLst/>
              <a:ahLst/>
              <a:cxnLst/>
              <a:rect l="l" t="t" r="r" b="b"/>
              <a:pathLst>
                <a:path w="6012814" h="2171700">
                  <a:moveTo>
                    <a:pt x="2596627" y="2171476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012304" y="0"/>
                  </a:lnTo>
                  <a:lnTo>
                    <a:pt x="5326726" y="203763"/>
                  </a:lnTo>
                  <a:lnTo>
                    <a:pt x="4637797" y="987341"/>
                  </a:lnTo>
                  <a:lnTo>
                    <a:pt x="3075237" y="1267865"/>
                  </a:lnTo>
                  <a:lnTo>
                    <a:pt x="2596627" y="2171476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65100" y="0"/>
              <a:ext cx="5038725" cy="1857375"/>
            </a:xfrm>
            <a:custGeom>
              <a:avLst/>
              <a:gdLst/>
              <a:ahLst/>
              <a:cxnLst/>
              <a:rect l="l" t="t" r="r" b="b"/>
              <a:pathLst>
                <a:path w="5038725" h="1857375">
                  <a:moveTo>
                    <a:pt x="1603006" y="1600987"/>
                  </a:moveTo>
                  <a:lnTo>
                    <a:pt x="1603006" y="1579409"/>
                  </a:lnTo>
                  <a:lnTo>
                    <a:pt x="1608398" y="1579409"/>
                  </a:lnTo>
                  <a:lnTo>
                    <a:pt x="1608398" y="1599639"/>
                  </a:lnTo>
                  <a:lnTo>
                    <a:pt x="1603006" y="1600987"/>
                  </a:lnTo>
                  <a:close/>
                </a:path>
                <a:path w="5038725" h="1857375">
                  <a:moveTo>
                    <a:pt x="1629970" y="1605033"/>
                  </a:moveTo>
                  <a:lnTo>
                    <a:pt x="1608398" y="1605033"/>
                  </a:lnTo>
                  <a:lnTo>
                    <a:pt x="1608398" y="1599639"/>
                  </a:lnTo>
                  <a:lnTo>
                    <a:pt x="1629970" y="1599639"/>
                  </a:lnTo>
                  <a:lnTo>
                    <a:pt x="1629970" y="1605033"/>
                  </a:lnTo>
                  <a:close/>
                </a:path>
                <a:path w="5038725" h="1857375">
                  <a:moveTo>
                    <a:pt x="5038212" y="1462"/>
                  </a:moveTo>
                  <a:lnTo>
                    <a:pt x="5016640" y="1462"/>
                  </a:lnTo>
                  <a:lnTo>
                    <a:pt x="5016640" y="0"/>
                  </a:lnTo>
                  <a:lnTo>
                    <a:pt x="5038212" y="0"/>
                  </a:lnTo>
                  <a:lnTo>
                    <a:pt x="5038212" y="1462"/>
                  </a:lnTo>
                  <a:close/>
                </a:path>
                <a:path w="5038725" h="1857375">
                  <a:moveTo>
                    <a:pt x="4835982" y="2810"/>
                  </a:moveTo>
                  <a:lnTo>
                    <a:pt x="4787447" y="2810"/>
                  </a:lnTo>
                  <a:lnTo>
                    <a:pt x="4787447" y="0"/>
                  </a:lnTo>
                  <a:lnTo>
                    <a:pt x="4835982" y="0"/>
                  </a:lnTo>
                  <a:lnTo>
                    <a:pt x="4835982" y="2810"/>
                  </a:lnTo>
                  <a:close/>
                </a:path>
                <a:path w="5038725" h="1857375">
                  <a:moveTo>
                    <a:pt x="4814411" y="24389"/>
                  </a:moveTo>
                  <a:lnTo>
                    <a:pt x="4809018" y="24389"/>
                  </a:lnTo>
                  <a:lnTo>
                    <a:pt x="4809018" y="2810"/>
                  </a:lnTo>
                  <a:lnTo>
                    <a:pt x="4814411" y="2810"/>
                  </a:lnTo>
                  <a:lnTo>
                    <a:pt x="4814411" y="24389"/>
                  </a:lnTo>
                  <a:close/>
                </a:path>
                <a:path w="5038725" h="1857375">
                  <a:moveTo>
                    <a:pt x="4699814" y="139026"/>
                  </a:moveTo>
                  <a:lnTo>
                    <a:pt x="4694422" y="139026"/>
                  </a:lnTo>
                  <a:lnTo>
                    <a:pt x="4694422" y="117447"/>
                  </a:lnTo>
                  <a:lnTo>
                    <a:pt x="4672850" y="117447"/>
                  </a:lnTo>
                  <a:lnTo>
                    <a:pt x="4672850" y="112053"/>
                  </a:lnTo>
                  <a:lnTo>
                    <a:pt x="4694422" y="112053"/>
                  </a:lnTo>
                  <a:lnTo>
                    <a:pt x="4694422" y="90474"/>
                  </a:lnTo>
                  <a:lnTo>
                    <a:pt x="4699814" y="90474"/>
                  </a:lnTo>
                  <a:lnTo>
                    <a:pt x="4699814" y="112053"/>
                  </a:lnTo>
                  <a:lnTo>
                    <a:pt x="4721385" y="112053"/>
                  </a:lnTo>
                  <a:lnTo>
                    <a:pt x="4721385" y="117448"/>
                  </a:lnTo>
                  <a:lnTo>
                    <a:pt x="4701163" y="117448"/>
                  </a:lnTo>
                  <a:lnTo>
                    <a:pt x="4699814" y="120145"/>
                  </a:lnTo>
                  <a:lnTo>
                    <a:pt x="4699814" y="139026"/>
                  </a:lnTo>
                  <a:close/>
                </a:path>
                <a:path w="5038725" h="1857375">
                  <a:moveTo>
                    <a:pt x="4585217" y="226690"/>
                  </a:moveTo>
                  <a:lnTo>
                    <a:pt x="4579825" y="226690"/>
                  </a:lnTo>
                  <a:lnTo>
                    <a:pt x="4579825" y="205111"/>
                  </a:lnTo>
                  <a:lnTo>
                    <a:pt x="4585217" y="205111"/>
                  </a:lnTo>
                  <a:lnTo>
                    <a:pt x="4585217" y="226690"/>
                  </a:lnTo>
                  <a:close/>
                </a:path>
                <a:path w="5038725" h="1857375">
                  <a:moveTo>
                    <a:pt x="4606789" y="232085"/>
                  </a:moveTo>
                  <a:lnTo>
                    <a:pt x="4558254" y="232085"/>
                  </a:lnTo>
                  <a:lnTo>
                    <a:pt x="4558254" y="226690"/>
                  </a:lnTo>
                  <a:lnTo>
                    <a:pt x="4606789" y="226690"/>
                  </a:lnTo>
                  <a:lnTo>
                    <a:pt x="4606789" y="232085"/>
                  </a:lnTo>
                  <a:close/>
                </a:path>
                <a:path w="5038725" h="1857375">
                  <a:moveTo>
                    <a:pt x="4585217" y="253663"/>
                  </a:moveTo>
                  <a:lnTo>
                    <a:pt x="4579825" y="253663"/>
                  </a:lnTo>
                  <a:lnTo>
                    <a:pt x="4579825" y="232085"/>
                  </a:lnTo>
                  <a:lnTo>
                    <a:pt x="4601396" y="232085"/>
                  </a:lnTo>
                  <a:lnTo>
                    <a:pt x="4585217" y="249617"/>
                  </a:lnTo>
                  <a:lnTo>
                    <a:pt x="4585217" y="253663"/>
                  </a:lnTo>
                  <a:close/>
                </a:path>
                <a:path w="5038725" h="1857375">
                  <a:moveTo>
                    <a:pt x="4606789" y="2810"/>
                  </a:moveTo>
                  <a:lnTo>
                    <a:pt x="4558254" y="2810"/>
                  </a:lnTo>
                  <a:lnTo>
                    <a:pt x="4558254" y="0"/>
                  </a:lnTo>
                  <a:lnTo>
                    <a:pt x="4606789" y="0"/>
                  </a:lnTo>
                  <a:lnTo>
                    <a:pt x="4606789" y="2810"/>
                  </a:lnTo>
                  <a:close/>
                </a:path>
                <a:path w="5038725" h="1857375">
                  <a:moveTo>
                    <a:pt x="4585217" y="24389"/>
                  </a:moveTo>
                  <a:lnTo>
                    <a:pt x="4579825" y="24389"/>
                  </a:lnTo>
                  <a:lnTo>
                    <a:pt x="4579825" y="2810"/>
                  </a:lnTo>
                  <a:lnTo>
                    <a:pt x="4585217" y="2810"/>
                  </a:lnTo>
                  <a:lnTo>
                    <a:pt x="4585217" y="24389"/>
                  </a:lnTo>
                  <a:close/>
                </a:path>
                <a:path w="5038725" h="1857375">
                  <a:moveTo>
                    <a:pt x="4377595" y="2810"/>
                  </a:moveTo>
                  <a:lnTo>
                    <a:pt x="4329060" y="2810"/>
                  </a:lnTo>
                  <a:lnTo>
                    <a:pt x="4329060" y="0"/>
                  </a:lnTo>
                  <a:lnTo>
                    <a:pt x="4377595" y="0"/>
                  </a:lnTo>
                  <a:lnTo>
                    <a:pt x="4377595" y="2810"/>
                  </a:lnTo>
                  <a:close/>
                </a:path>
                <a:path w="5038725" h="1857375">
                  <a:moveTo>
                    <a:pt x="4356024" y="24389"/>
                  </a:moveTo>
                  <a:lnTo>
                    <a:pt x="4350631" y="24389"/>
                  </a:lnTo>
                  <a:lnTo>
                    <a:pt x="4350631" y="2810"/>
                  </a:lnTo>
                  <a:lnTo>
                    <a:pt x="4356024" y="2810"/>
                  </a:lnTo>
                  <a:lnTo>
                    <a:pt x="4356024" y="24389"/>
                  </a:lnTo>
                  <a:close/>
                </a:path>
                <a:path w="5038725" h="1857375">
                  <a:moveTo>
                    <a:pt x="4148402" y="2810"/>
                  </a:moveTo>
                  <a:lnTo>
                    <a:pt x="4099867" y="2810"/>
                  </a:lnTo>
                  <a:lnTo>
                    <a:pt x="4099867" y="0"/>
                  </a:lnTo>
                  <a:lnTo>
                    <a:pt x="4148402" y="0"/>
                  </a:lnTo>
                  <a:lnTo>
                    <a:pt x="4148402" y="2810"/>
                  </a:lnTo>
                  <a:close/>
                </a:path>
                <a:path w="5038725" h="1857375">
                  <a:moveTo>
                    <a:pt x="4126830" y="24389"/>
                  </a:moveTo>
                  <a:lnTo>
                    <a:pt x="4121438" y="24389"/>
                  </a:lnTo>
                  <a:lnTo>
                    <a:pt x="4121438" y="2810"/>
                  </a:lnTo>
                  <a:lnTo>
                    <a:pt x="4126830" y="2810"/>
                  </a:lnTo>
                  <a:lnTo>
                    <a:pt x="4126830" y="24389"/>
                  </a:lnTo>
                  <a:close/>
                </a:path>
                <a:path w="5038725" h="1857375">
                  <a:moveTo>
                    <a:pt x="3919208" y="2810"/>
                  </a:moveTo>
                  <a:lnTo>
                    <a:pt x="3870673" y="2810"/>
                  </a:lnTo>
                  <a:lnTo>
                    <a:pt x="3870673" y="0"/>
                  </a:lnTo>
                  <a:lnTo>
                    <a:pt x="3919208" y="0"/>
                  </a:lnTo>
                  <a:lnTo>
                    <a:pt x="3919208" y="2810"/>
                  </a:lnTo>
                  <a:close/>
                </a:path>
                <a:path w="5038725" h="1857375">
                  <a:moveTo>
                    <a:pt x="3897637" y="24389"/>
                  </a:moveTo>
                  <a:lnTo>
                    <a:pt x="3892244" y="24389"/>
                  </a:lnTo>
                  <a:lnTo>
                    <a:pt x="3892244" y="2810"/>
                  </a:lnTo>
                  <a:lnTo>
                    <a:pt x="3897637" y="2810"/>
                  </a:lnTo>
                  <a:lnTo>
                    <a:pt x="3897637" y="24389"/>
                  </a:lnTo>
                  <a:close/>
                </a:path>
                <a:path w="5038725" h="1857375">
                  <a:moveTo>
                    <a:pt x="4470621" y="112053"/>
                  </a:moveTo>
                  <a:lnTo>
                    <a:pt x="4465228" y="112053"/>
                  </a:lnTo>
                  <a:lnTo>
                    <a:pt x="4465228" y="90474"/>
                  </a:lnTo>
                  <a:lnTo>
                    <a:pt x="4470621" y="90474"/>
                  </a:lnTo>
                  <a:lnTo>
                    <a:pt x="4470621" y="112053"/>
                  </a:lnTo>
                  <a:close/>
                </a:path>
                <a:path w="5038725" h="1857375">
                  <a:moveTo>
                    <a:pt x="4492192" y="117447"/>
                  </a:moveTo>
                  <a:lnTo>
                    <a:pt x="4443657" y="117447"/>
                  </a:lnTo>
                  <a:lnTo>
                    <a:pt x="4443657" y="112053"/>
                  </a:lnTo>
                  <a:lnTo>
                    <a:pt x="4492192" y="112053"/>
                  </a:lnTo>
                  <a:lnTo>
                    <a:pt x="4492192" y="117447"/>
                  </a:lnTo>
                  <a:close/>
                </a:path>
                <a:path w="5038725" h="1857375">
                  <a:moveTo>
                    <a:pt x="4470621" y="139026"/>
                  </a:moveTo>
                  <a:lnTo>
                    <a:pt x="4465228" y="139026"/>
                  </a:lnTo>
                  <a:lnTo>
                    <a:pt x="4465228" y="117447"/>
                  </a:lnTo>
                  <a:lnTo>
                    <a:pt x="4470621" y="117447"/>
                  </a:lnTo>
                  <a:lnTo>
                    <a:pt x="4470621" y="139026"/>
                  </a:lnTo>
                  <a:close/>
                </a:path>
                <a:path w="5038725" h="1857375">
                  <a:moveTo>
                    <a:pt x="4241427" y="112053"/>
                  </a:moveTo>
                  <a:lnTo>
                    <a:pt x="4236035" y="112053"/>
                  </a:lnTo>
                  <a:lnTo>
                    <a:pt x="4236035" y="90474"/>
                  </a:lnTo>
                  <a:lnTo>
                    <a:pt x="4241427" y="90474"/>
                  </a:lnTo>
                  <a:lnTo>
                    <a:pt x="4241427" y="112053"/>
                  </a:lnTo>
                  <a:close/>
                </a:path>
                <a:path w="5038725" h="1857375">
                  <a:moveTo>
                    <a:pt x="4262999" y="117447"/>
                  </a:moveTo>
                  <a:lnTo>
                    <a:pt x="4214463" y="117447"/>
                  </a:lnTo>
                  <a:lnTo>
                    <a:pt x="4214463" y="112053"/>
                  </a:lnTo>
                  <a:lnTo>
                    <a:pt x="4262999" y="112053"/>
                  </a:lnTo>
                  <a:lnTo>
                    <a:pt x="4262999" y="117447"/>
                  </a:lnTo>
                  <a:close/>
                </a:path>
                <a:path w="5038725" h="1857375">
                  <a:moveTo>
                    <a:pt x="4241427" y="139026"/>
                  </a:moveTo>
                  <a:lnTo>
                    <a:pt x="4236035" y="139026"/>
                  </a:lnTo>
                  <a:lnTo>
                    <a:pt x="4236035" y="117447"/>
                  </a:lnTo>
                  <a:lnTo>
                    <a:pt x="4241427" y="117447"/>
                  </a:lnTo>
                  <a:lnTo>
                    <a:pt x="4241427" y="139026"/>
                  </a:lnTo>
                  <a:close/>
                </a:path>
                <a:path w="5038725" h="1857375">
                  <a:moveTo>
                    <a:pt x="4012234" y="112053"/>
                  </a:moveTo>
                  <a:lnTo>
                    <a:pt x="4006841" y="112053"/>
                  </a:lnTo>
                  <a:lnTo>
                    <a:pt x="4006841" y="90474"/>
                  </a:lnTo>
                  <a:lnTo>
                    <a:pt x="4012234" y="90474"/>
                  </a:lnTo>
                  <a:lnTo>
                    <a:pt x="4012234" y="112053"/>
                  </a:lnTo>
                  <a:close/>
                </a:path>
                <a:path w="5038725" h="1857375">
                  <a:moveTo>
                    <a:pt x="4033805" y="117447"/>
                  </a:moveTo>
                  <a:lnTo>
                    <a:pt x="3985270" y="117447"/>
                  </a:lnTo>
                  <a:lnTo>
                    <a:pt x="3985270" y="112053"/>
                  </a:lnTo>
                  <a:lnTo>
                    <a:pt x="4033805" y="112053"/>
                  </a:lnTo>
                  <a:lnTo>
                    <a:pt x="4033805" y="117447"/>
                  </a:lnTo>
                  <a:close/>
                </a:path>
                <a:path w="5038725" h="1857375">
                  <a:moveTo>
                    <a:pt x="4012234" y="139026"/>
                  </a:moveTo>
                  <a:lnTo>
                    <a:pt x="4006841" y="139026"/>
                  </a:lnTo>
                  <a:lnTo>
                    <a:pt x="4006841" y="117447"/>
                  </a:lnTo>
                  <a:lnTo>
                    <a:pt x="4012234" y="117447"/>
                  </a:lnTo>
                  <a:lnTo>
                    <a:pt x="4012234" y="139026"/>
                  </a:lnTo>
                  <a:close/>
                </a:path>
                <a:path w="5038725" h="1857375">
                  <a:moveTo>
                    <a:pt x="4356024" y="226690"/>
                  </a:moveTo>
                  <a:lnTo>
                    <a:pt x="4350631" y="226690"/>
                  </a:lnTo>
                  <a:lnTo>
                    <a:pt x="4350631" y="205111"/>
                  </a:lnTo>
                  <a:lnTo>
                    <a:pt x="4356024" y="205111"/>
                  </a:lnTo>
                  <a:lnTo>
                    <a:pt x="4356024" y="226690"/>
                  </a:lnTo>
                  <a:close/>
                </a:path>
                <a:path w="5038725" h="1857375">
                  <a:moveTo>
                    <a:pt x="4377595" y="232085"/>
                  </a:moveTo>
                  <a:lnTo>
                    <a:pt x="4329060" y="232085"/>
                  </a:lnTo>
                  <a:lnTo>
                    <a:pt x="4329060" y="226690"/>
                  </a:lnTo>
                  <a:lnTo>
                    <a:pt x="4377595" y="226690"/>
                  </a:lnTo>
                  <a:lnTo>
                    <a:pt x="4377595" y="232085"/>
                  </a:lnTo>
                  <a:close/>
                </a:path>
                <a:path w="5038725" h="1857375">
                  <a:moveTo>
                    <a:pt x="4356024" y="253663"/>
                  </a:moveTo>
                  <a:lnTo>
                    <a:pt x="4350631" y="253663"/>
                  </a:lnTo>
                  <a:lnTo>
                    <a:pt x="4350631" y="232085"/>
                  </a:lnTo>
                  <a:lnTo>
                    <a:pt x="4356024" y="232085"/>
                  </a:lnTo>
                  <a:lnTo>
                    <a:pt x="4356024" y="253663"/>
                  </a:lnTo>
                  <a:close/>
                </a:path>
                <a:path w="5038725" h="1857375">
                  <a:moveTo>
                    <a:pt x="4126830" y="226690"/>
                  </a:moveTo>
                  <a:lnTo>
                    <a:pt x="4121438" y="226690"/>
                  </a:lnTo>
                  <a:lnTo>
                    <a:pt x="4121438" y="205111"/>
                  </a:lnTo>
                  <a:lnTo>
                    <a:pt x="4126830" y="205111"/>
                  </a:lnTo>
                  <a:lnTo>
                    <a:pt x="4126830" y="226690"/>
                  </a:lnTo>
                  <a:close/>
                </a:path>
                <a:path w="5038725" h="1857375">
                  <a:moveTo>
                    <a:pt x="4148402" y="232085"/>
                  </a:moveTo>
                  <a:lnTo>
                    <a:pt x="4099867" y="232085"/>
                  </a:lnTo>
                  <a:lnTo>
                    <a:pt x="4099867" y="226690"/>
                  </a:lnTo>
                  <a:lnTo>
                    <a:pt x="4148402" y="226690"/>
                  </a:lnTo>
                  <a:lnTo>
                    <a:pt x="4148402" y="232085"/>
                  </a:lnTo>
                  <a:close/>
                </a:path>
                <a:path w="5038725" h="1857375">
                  <a:moveTo>
                    <a:pt x="4126830" y="253663"/>
                  </a:moveTo>
                  <a:lnTo>
                    <a:pt x="4121438" y="253663"/>
                  </a:lnTo>
                  <a:lnTo>
                    <a:pt x="4121438" y="232085"/>
                  </a:lnTo>
                  <a:lnTo>
                    <a:pt x="4126830" y="232085"/>
                  </a:lnTo>
                  <a:lnTo>
                    <a:pt x="4126830" y="253663"/>
                  </a:lnTo>
                  <a:close/>
                </a:path>
                <a:path w="5038725" h="1857375">
                  <a:moveTo>
                    <a:pt x="3897637" y="226690"/>
                  </a:moveTo>
                  <a:lnTo>
                    <a:pt x="3892244" y="226690"/>
                  </a:lnTo>
                  <a:lnTo>
                    <a:pt x="3892244" y="205111"/>
                  </a:lnTo>
                  <a:lnTo>
                    <a:pt x="3897637" y="205111"/>
                  </a:lnTo>
                  <a:lnTo>
                    <a:pt x="3897637" y="226690"/>
                  </a:lnTo>
                  <a:close/>
                </a:path>
                <a:path w="5038725" h="1857375">
                  <a:moveTo>
                    <a:pt x="3919208" y="232085"/>
                  </a:moveTo>
                  <a:lnTo>
                    <a:pt x="3870673" y="232085"/>
                  </a:lnTo>
                  <a:lnTo>
                    <a:pt x="3870673" y="226690"/>
                  </a:lnTo>
                  <a:lnTo>
                    <a:pt x="3919208" y="226690"/>
                  </a:lnTo>
                  <a:lnTo>
                    <a:pt x="3919208" y="232085"/>
                  </a:lnTo>
                  <a:close/>
                </a:path>
                <a:path w="5038725" h="1857375">
                  <a:moveTo>
                    <a:pt x="3897637" y="253663"/>
                  </a:moveTo>
                  <a:lnTo>
                    <a:pt x="3892244" y="253663"/>
                  </a:lnTo>
                  <a:lnTo>
                    <a:pt x="3892244" y="232085"/>
                  </a:lnTo>
                  <a:lnTo>
                    <a:pt x="3897637" y="232085"/>
                  </a:lnTo>
                  <a:lnTo>
                    <a:pt x="3897637" y="253663"/>
                  </a:lnTo>
                  <a:close/>
                </a:path>
                <a:path w="5038725" h="1857375">
                  <a:moveTo>
                    <a:pt x="4470621" y="341327"/>
                  </a:moveTo>
                  <a:lnTo>
                    <a:pt x="4465228" y="341327"/>
                  </a:lnTo>
                  <a:lnTo>
                    <a:pt x="4465228" y="319748"/>
                  </a:lnTo>
                  <a:lnTo>
                    <a:pt x="4470621" y="319748"/>
                  </a:lnTo>
                  <a:lnTo>
                    <a:pt x="4470621" y="341327"/>
                  </a:lnTo>
                  <a:close/>
                </a:path>
                <a:path w="5038725" h="1857375">
                  <a:moveTo>
                    <a:pt x="4492192" y="346722"/>
                  </a:moveTo>
                  <a:lnTo>
                    <a:pt x="4443657" y="346722"/>
                  </a:lnTo>
                  <a:lnTo>
                    <a:pt x="4443657" y="341327"/>
                  </a:lnTo>
                  <a:lnTo>
                    <a:pt x="4492192" y="341327"/>
                  </a:lnTo>
                  <a:lnTo>
                    <a:pt x="4492192" y="346722"/>
                  </a:lnTo>
                  <a:close/>
                </a:path>
                <a:path w="5038725" h="1857375">
                  <a:moveTo>
                    <a:pt x="4470621" y="368301"/>
                  </a:moveTo>
                  <a:lnTo>
                    <a:pt x="4465228" y="368301"/>
                  </a:lnTo>
                  <a:lnTo>
                    <a:pt x="4465228" y="346722"/>
                  </a:lnTo>
                  <a:lnTo>
                    <a:pt x="4470621" y="346722"/>
                  </a:lnTo>
                  <a:lnTo>
                    <a:pt x="4470621" y="368301"/>
                  </a:lnTo>
                  <a:close/>
                </a:path>
                <a:path w="5038725" h="1857375">
                  <a:moveTo>
                    <a:pt x="4241427" y="341327"/>
                  </a:moveTo>
                  <a:lnTo>
                    <a:pt x="4236035" y="341327"/>
                  </a:lnTo>
                  <a:lnTo>
                    <a:pt x="4236035" y="319748"/>
                  </a:lnTo>
                  <a:lnTo>
                    <a:pt x="4241427" y="319748"/>
                  </a:lnTo>
                  <a:lnTo>
                    <a:pt x="4241427" y="341327"/>
                  </a:lnTo>
                  <a:close/>
                </a:path>
                <a:path w="5038725" h="1857375">
                  <a:moveTo>
                    <a:pt x="4262999" y="346722"/>
                  </a:moveTo>
                  <a:lnTo>
                    <a:pt x="4214463" y="346722"/>
                  </a:lnTo>
                  <a:lnTo>
                    <a:pt x="4214463" y="341327"/>
                  </a:lnTo>
                  <a:lnTo>
                    <a:pt x="4262999" y="341327"/>
                  </a:lnTo>
                  <a:lnTo>
                    <a:pt x="4262999" y="346722"/>
                  </a:lnTo>
                  <a:close/>
                </a:path>
                <a:path w="5038725" h="1857375">
                  <a:moveTo>
                    <a:pt x="4241427" y="368301"/>
                  </a:moveTo>
                  <a:lnTo>
                    <a:pt x="4236035" y="368301"/>
                  </a:lnTo>
                  <a:lnTo>
                    <a:pt x="4236035" y="346722"/>
                  </a:lnTo>
                  <a:lnTo>
                    <a:pt x="4241427" y="346722"/>
                  </a:lnTo>
                  <a:lnTo>
                    <a:pt x="4241427" y="368301"/>
                  </a:lnTo>
                  <a:close/>
                </a:path>
                <a:path w="5038725" h="1857375">
                  <a:moveTo>
                    <a:pt x="4012234" y="341327"/>
                  </a:moveTo>
                  <a:lnTo>
                    <a:pt x="4006841" y="341327"/>
                  </a:lnTo>
                  <a:lnTo>
                    <a:pt x="4006841" y="319748"/>
                  </a:lnTo>
                  <a:lnTo>
                    <a:pt x="4012234" y="319748"/>
                  </a:lnTo>
                  <a:lnTo>
                    <a:pt x="4012234" y="341327"/>
                  </a:lnTo>
                  <a:close/>
                </a:path>
                <a:path w="5038725" h="1857375">
                  <a:moveTo>
                    <a:pt x="4033805" y="346722"/>
                  </a:moveTo>
                  <a:lnTo>
                    <a:pt x="3985270" y="346722"/>
                  </a:lnTo>
                  <a:lnTo>
                    <a:pt x="3985270" y="341327"/>
                  </a:lnTo>
                  <a:lnTo>
                    <a:pt x="4033805" y="341327"/>
                  </a:lnTo>
                  <a:lnTo>
                    <a:pt x="4033805" y="346722"/>
                  </a:lnTo>
                  <a:close/>
                </a:path>
                <a:path w="5038725" h="1857375">
                  <a:moveTo>
                    <a:pt x="4012234" y="368301"/>
                  </a:moveTo>
                  <a:lnTo>
                    <a:pt x="4006841" y="368301"/>
                  </a:lnTo>
                  <a:lnTo>
                    <a:pt x="4006841" y="346722"/>
                  </a:lnTo>
                  <a:lnTo>
                    <a:pt x="4012234" y="346722"/>
                  </a:lnTo>
                  <a:lnTo>
                    <a:pt x="4012234" y="368301"/>
                  </a:lnTo>
                  <a:close/>
                </a:path>
                <a:path w="5038725" h="1857375">
                  <a:moveTo>
                    <a:pt x="4356024" y="455964"/>
                  </a:moveTo>
                  <a:lnTo>
                    <a:pt x="4350631" y="455964"/>
                  </a:lnTo>
                  <a:lnTo>
                    <a:pt x="4350631" y="434386"/>
                  </a:lnTo>
                  <a:lnTo>
                    <a:pt x="4356024" y="434386"/>
                  </a:lnTo>
                  <a:lnTo>
                    <a:pt x="4356024" y="455964"/>
                  </a:lnTo>
                  <a:close/>
                </a:path>
                <a:path w="5038725" h="1857375">
                  <a:moveTo>
                    <a:pt x="4377595" y="461359"/>
                  </a:moveTo>
                  <a:lnTo>
                    <a:pt x="4329060" y="461359"/>
                  </a:lnTo>
                  <a:lnTo>
                    <a:pt x="4329060" y="455964"/>
                  </a:lnTo>
                  <a:lnTo>
                    <a:pt x="4377595" y="455964"/>
                  </a:lnTo>
                  <a:lnTo>
                    <a:pt x="4377595" y="461359"/>
                  </a:lnTo>
                  <a:close/>
                </a:path>
                <a:path w="5038725" h="1857375">
                  <a:moveTo>
                    <a:pt x="4356024" y="482938"/>
                  </a:moveTo>
                  <a:lnTo>
                    <a:pt x="4350631" y="482938"/>
                  </a:lnTo>
                  <a:lnTo>
                    <a:pt x="4350631" y="461359"/>
                  </a:lnTo>
                  <a:lnTo>
                    <a:pt x="4356024" y="461359"/>
                  </a:lnTo>
                  <a:lnTo>
                    <a:pt x="4356024" y="482938"/>
                  </a:lnTo>
                  <a:close/>
                </a:path>
                <a:path w="5038725" h="1857375">
                  <a:moveTo>
                    <a:pt x="4126830" y="455964"/>
                  </a:moveTo>
                  <a:lnTo>
                    <a:pt x="4121438" y="455964"/>
                  </a:lnTo>
                  <a:lnTo>
                    <a:pt x="4121438" y="434386"/>
                  </a:lnTo>
                  <a:lnTo>
                    <a:pt x="4126830" y="434386"/>
                  </a:lnTo>
                  <a:lnTo>
                    <a:pt x="4126830" y="455964"/>
                  </a:lnTo>
                  <a:close/>
                </a:path>
                <a:path w="5038725" h="1857375">
                  <a:moveTo>
                    <a:pt x="4148402" y="461359"/>
                  </a:moveTo>
                  <a:lnTo>
                    <a:pt x="4099867" y="461359"/>
                  </a:lnTo>
                  <a:lnTo>
                    <a:pt x="4099867" y="455964"/>
                  </a:lnTo>
                  <a:lnTo>
                    <a:pt x="4148402" y="455964"/>
                  </a:lnTo>
                  <a:lnTo>
                    <a:pt x="4148402" y="461359"/>
                  </a:lnTo>
                  <a:close/>
                </a:path>
                <a:path w="5038725" h="1857375">
                  <a:moveTo>
                    <a:pt x="4126830" y="482938"/>
                  </a:moveTo>
                  <a:lnTo>
                    <a:pt x="4121438" y="482938"/>
                  </a:lnTo>
                  <a:lnTo>
                    <a:pt x="4121438" y="461359"/>
                  </a:lnTo>
                  <a:lnTo>
                    <a:pt x="4126830" y="461359"/>
                  </a:lnTo>
                  <a:lnTo>
                    <a:pt x="4126830" y="482938"/>
                  </a:lnTo>
                  <a:close/>
                </a:path>
                <a:path w="5038725" h="1857375">
                  <a:moveTo>
                    <a:pt x="3897637" y="455964"/>
                  </a:moveTo>
                  <a:lnTo>
                    <a:pt x="3892244" y="455964"/>
                  </a:lnTo>
                  <a:lnTo>
                    <a:pt x="3892244" y="434386"/>
                  </a:lnTo>
                  <a:lnTo>
                    <a:pt x="3897637" y="434386"/>
                  </a:lnTo>
                  <a:lnTo>
                    <a:pt x="3897637" y="455964"/>
                  </a:lnTo>
                  <a:close/>
                </a:path>
                <a:path w="5038725" h="1857375">
                  <a:moveTo>
                    <a:pt x="3919208" y="461359"/>
                  </a:moveTo>
                  <a:lnTo>
                    <a:pt x="3870673" y="461359"/>
                  </a:lnTo>
                  <a:lnTo>
                    <a:pt x="3870673" y="455964"/>
                  </a:lnTo>
                  <a:lnTo>
                    <a:pt x="3919208" y="455964"/>
                  </a:lnTo>
                  <a:lnTo>
                    <a:pt x="3919208" y="461359"/>
                  </a:lnTo>
                  <a:close/>
                </a:path>
                <a:path w="5038725" h="1857375">
                  <a:moveTo>
                    <a:pt x="3897637" y="482938"/>
                  </a:moveTo>
                  <a:lnTo>
                    <a:pt x="3892244" y="482938"/>
                  </a:lnTo>
                  <a:lnTo>
                    <a:pt x="3892244" y="461359"/>
                  </a:lnTo>
                  <a:lnTo>
                    <a:pt x="3897637" y="461359"/>
                  </a:lnTo>
                  <a:lnTo>
                    <a:pt x="3897637" y="482938"/>
                  </a:lnTo>
                  <a:close/>
                </a:path>
                <a:path w="5038725" h="1857375">
                  <a:moveTo>
                    <a:pt x="4241427" y="570601"/>
                  </a:moveTo>
                  <a:lnTo>
                    <a:pt x="4236035" y="570601"/>
                  </a:lnTo>
                  <a:lnTo>
                    <a:pt x="4236035" y="549023"/>
                  </a:lnTo>
                  <a:lnTo>
                    <a:pt x="4241427" y="549023"/>
                  </a:lnTo>
                  <a:lnTo>
                    <a:pt x="4241427" y="570601"/>
                  </a:lnTo>
                  <a:close/>
                </a:path>
                <a:path w="5038725" h="1857375">
                  <a:moveTo>
                    <a:pt x="4262999" y="575996"/>
                  </a:moveTo>
                  <a:lnTo>
                    <a:pt x="4214463" y="575996"/>
                  </a:lnTo>
                  <a:lnTo>
                    <a:pt x="4214463" y="570601"/>
                  </a:lnTo>
                  <a:lnTo>
                    <a:pt x="4262999" y="570601"/>
                  </a:lnTo>
                  <a:lnTo>
                    <a:pt x="4262999" y="575996"/>
                  </a:lnTo>
                  <a:close/>
                </a:path>
                <a:path w="5038725" h="1857375">
                  <a:moveTo>
                    <a:pt x="4241427" y="597575"/>
                  </a:moveTo>
                  <a:lnTo>
                    <a:pt x="4236035" y="597575"/>
                  </a:lnTo>
                  <a:lnTo>
                    <a:pt x="4236035" y="575996"/>
                  </a:lnTo>
                  <a:lnTo>
                    <a:pt x="4241427" y="575996"/>
                  </a:lnTo>
                  <a:lnTo>
                    <a:pt x="4241427" y="597575"/>
                  </a:lnTo>
                  <a:close/>
                </a:path>
                <a:path w="5038725" h="1857375">
                  <a:moveTo>
                    <a:pt x="4012234" y="570601"/>
                  </a:moveTo>
                  <a:lnTo>
                    <a:pt x="4006841" y="570601"/>
                  </a:lnTo>
                  <a:lnTo>
                    <a:pt x="4006841" y="549023"/>
                  </a:lnTo>
                  <a:lnTo>
                    <a:pt x="4012234" y="549023"/>
                  </a:lnTo>
                  <a:lnTo>
                    <a:pt x="4012234" y="570601"/>
                  </a:lnTo>
                  <a:close/>
                </a:path>
                <a:path w="5038725" h="1857375">
                  <a:moveTo>
                    <a:pt x="4033805" y="575996"/>
                  </a:moveTo>
                  <a:lnTo>
                    <a:pt x="3985270" y="575996"/>
                  </a:lnTo>
                  <a:lnTo>
                    <a:pt x="3985270" y="570601"/>
                  </a:lnTo>
                  <a:lnTo>
                    <a:pt x="4033805" y="570601"/>
                  </a:lnTo>
                  <a:lnTo>
                    <a:pt x="4033805" y="575996"/>
                  </a:lnTo>
                  <a:close/>
                </a:path>
                <a:path w="5038725" h="1857375">
                  <a:moveTo>
                    <a:pt x="4012234" y="597575"/>
                  </a:moveTo>
                  <a:lnTo>
                    <a:pt x="4006841" y="597575"/>
                  </a:lnTo>
                  <a:lnTo>
                    <a:pt x="4006841" y="575996"/>
                  </a:lnTo>
                  <a:lnTo>
                    <a:pt x="4012234" y="575996"/>
                  </a:lnTo>
                  <a:lnTo>
                    <a:pt x="4012234" y="597575"/>
                  </a:lnTo>
                  <a:close/>
                </a:path>
                <a:path w="5038725" h="1857375">
                  <a:moveTo>
                    <a:pt x="4126830" y="685239"/>
                  </a:moveTo>
                  <a:lnTo>
                    <a:pt x="4121438" y="685239"/>
                  </a:lnTo>
                  <a:lnTo>
                    <a:pt x="4121438" y="663660"/>
                  </a:lnTo>
                  <a:lnTo>
                    <a:pt x="4126830" y="663660"/>
                  </a:lnTo>
                  <a:lnTo>
                    <a:pt x="4126830" y="685239"/>
                  </a:lnTo>
                  <a:close/>
                </a:path>
                <a:path w="5038725" h="1857375">
                  <a:moveTo>
                    <a:pt x="4148402" y="690633"/>
                  </a:moveTo>
                  <a:lnTo>
                    <a:pt x="4099867" y="690633"/>
                  </a:lnTo>
                  <a:lnTo>
                    <a:pt x="4099867" y="685239"/>
                  </a:lnTo>
                  <a:lnTo>
                    <a:pt x="4148402" y="685239"/>
                  </a:lnTo>
                  <a:lnTo>
                    <a:pt x="4148402" y="690633"/>
                  </a:lnTo>
                  <a:close/>
                </a:path>
                <a:path w="5038725" h="1857375">
                  <a:moveTo>
                    <a:pt x="4126830" y="712212"/>
                  </a:moveTo>
                  <a:lnTo>
                    <a:pt x="4121438" y="712212"/>
                  </a:lnTo>
                  <a:lnTo>
                    <a:pt x="4121438" y="690633"/>
                  </a:lnTo>
                  <a:lnTo>
                    <a:pt x="4126830" y="690633"/>
                  </a:lnTo>
                  <a:lnTo>
                    <a:pt x="4126830" y="712212"/>
                  </a:lnTo>
                  <a:close/>
                </a:path>
                <a:path w="5038725" h="1857375">
                  <a:moveTo>
                    <a:pt x="3897637" y="685239"/>
                  </a:moveTo>
                  <a:lnTo>
                    <a:pt x="3892244" y="685239"/>
                  </a:lnTo>
                  <a:lnTo>
                    <a:pt x="3892244" y="663660"/>
                  </a:lnTo>
                  <a:lnTo>
                    <a:pt x="3897637" y="663660"/>
                  </a:lnTo>
                  <a:lnTo>
                    <a:pt x="3897637" y="685239"/>
                  </a:lnTo>
                  <a:close/>
                </a:path>
                <a:path w="5038725" h="1857375">
                  <a:moveTo>
                    <a:pt x="3919208" y="690633"/>
                  </a:moveTo>
                  <a:lnTo>
                    <a:pt x="3870673" y="690633"/>
                  </a:lnTo>
                  <a:lnTo>
                    <a:pt x="3870673" y="685239"/>
                  </a:lnTo>
                  <a:lnTo>
                    <a:pt x="3919208" y="685239"/>
                  </a:lnTo>
                  <a:lnTo>
                    <a:pt x="3919208" y="690633"/>
                  </a:lnTo>
                  <a:close/>
                </a:path>
                <a:path w="5038725" h="1857375">
                  <a:moveTo>
                    <a:pt x="3897637" y="712212"/>
                  </a:moveTo>
                  <a:lnTo>
                    <a:pt x="3892244" y="712212"/>
                  </a:lnTo>
                  <a:lnTo>
                    <a:pt x="3892244" y="690633"/>
                  </a:lnTo>
                  <a:lnTo>
                    <a:pt x="3897637" y="690633"/>
                  </a:lnTo>
                  <a:lnTo>
                    <a:pt x="3897637" y="712212"/>
                  </a:lnTo>
                  <a:close/>
                </a:path>
                <a:path w="5038725" h="1857375">
                  <a:moveTo>
                    <a:pt x="4012234" y="799876"/>
                  </a:moveTo>
                  <a:lnTo>
                    <a:pt x="4006841" y="799876"/>
                  </a:lnTo>
                  <a:lnTo>
                    <a:pt x="4006841" y="778297"/>
                  </a:lnTo>
                  <a:lnTo>
                    <a:pt x="4012234" y="778297"/>
                  </a:lnTo>
                  <a:lnTo>
                    <a:pt x="4012234" y="799876"/>
                  </a:lnTo>
                  <a:close/>
                </a:path>
                <a:path w="5038725" h="1857375">
                  <a:moveTo>
                    <a:pt x="4033805" y="805270"/>
                  </a:moveTo>
                  <a:lnTo>
                    <a:pt x="3985270" y="805270"/>
                  </a:lnTo>
                  <a:lnTo>
                    <a:pt x="3985270" y="799876"/>
                  </a:lnTo>
                  <a:lnTo>
                    <a:pt x="4033805" y="799876"/>
                  </a:lnTo>
                  <a:lnTo>
                    <a:pt x="4033805" y="805270"/>
                  </a:lnTo>
                  <a:close/>
                </a:path>
                <a:path w="5038725" h="1857375">
                  <a:moveTo>
                    <a:pt x="4012234" y="826849"/>
                  </a:moveTo>
                  <a:lnTo>
                    <a:pt x="4006841" y="826849"/>
                  </a:lnTo>
                  <a:lnTo>
                    <a:pt x="4006841" y="805270"/>
                  </a:lnTo>
                  <a:lnTo>
                    <a:pt x="4012234" y="805270"/>
                  </a:lnTo>
                  <a:lnTo>
                    <a:pt x="4012234" y="826849"/>
                  </a:lnTo>
                  <a:close/>
                </a:path>
                <a:path w="5038725" h="1857375">
                  <a:moveTo>
                    <a:pt x="3691363" y="2810"/>
                  </a:moveTo>
                  <a:lnTo>
                    <a:pt x="3642828" y="2810"/>
                  </a:lnTo>
                  <a:lnTo>
                    <a:pt x="3642828" y="0"/>
                  </a:lnTo>
                  <a:lnTo>
                    <a:pt x="3691363" y="0"/>
                  </a:lnTo>
                  <a:lnTo>
                    <a:pt x="3691363" y="2810"/>
                  </a:lnTo>
                  <a:close/>
                </a:path>
                <a:path w="5038725" h="1857375">
                  <a:moveTo>
                    <a:pt x="3669792" y="24389"/>
                  </a:moveTo>
                  <a:lnTo>
                    <a:pt x="3664399" y="24389"/>
                  </a:lnTo>
                  <a:lnTo>
                    <a:pt x="3664399" y="2810"/>
                  </a:lnTo>
                  <a:lnTo>
                    <a:pt x="3669792" y="2810"/>
                  </a:lnTo>
                  <a:lnTo>
                    <a:pt x="3669792" y="24389"/>
                  </a:lnTo>
                  <a:close/>
                </a:path>
                <a:path w="5038725" h="1857375">
                  <a:moveTo>
                    <a:pt x="3462170" y="2810"/>
                  </a:moveTo>
                  <a:lnTo>
                    <a:pt x="3413634" y="2810"/>
                  </a:lnTo>
                  <a:lnTo>
                    <a:pt x="3413634" y="0"/>
                  </a:lnTo>
                  <a:lnTo>
                    <a:pt x="3462170" y="0"/>
                  </a:lnTo>
                  <a:lnTo>
                    <a:pt x="3462170" y="2810"/>
                  </a:lnTo>
                  <a:close/>
                </a:path>
                <a:path w="5038725" h="1857375">
                  <a:moveTo>
                    <a:pt x="3440598" y="24389"/>
                  </a:moveTo>
                  <a:lnTo>
                    <a:pt x="3435206" y="24389"/>
                  </a:lnTo>
                  <a:lnTo>
                    <a:pt x="3435206" y="2810"/>
                  </a:lnTo>
                  <a:lnTo>
                    <a:pt x="3440598" y="2810"/>
                  </a:lnTo>
                  <a:lnTo>
                    <a:pt x="3440598" y="24389"/>
                  </a:lnTo>
                  <a:close/>
                </a:path>
                <a:path w="5038725" h="1857375">
                  <a:moveTo>
                    <a:pt x="3232976" y="2810"/>
                  </a:moveTo>
                  <a:lnTo>
                    <a:pt x="3184441" y="2810"/>
                  </a:lnTo>
                  <a:lnTo>
                    <a:pt x="3184441" y="0"/>
                  </a:lnTo>
                  <a:lnTo>
                    <a:pt x="3232976" y="0"/>
                  </a:lnTo>
                  <a:lnTo>
                    <a:pt x="3232976" y="2810"/>
                  </a:lnTo>
                  <a:close/>
                </a:path>
                <a:path w="5038725" h="1857375">
                  <a:moveTo>
                    <a:pt x="3211405" y="24389"/>
                  </a:moveTo>
                  <a:lnTo>
                    <a:pt x="3206012" y="24389"/>
                  </a:lnTo>
                  <a:lnTo>
                    <a:pt x="3206012" y="2810"/>
                  </a:lnTo>
                  <a:lnTo>
                    <a:pt x="3211405" y="2810"/>
                  </a:lnTo>
                  <a:lnTo>
                    <a:pt x="3211405" y="24389"/>
                  </a:lnTo>
                  <a:close/>
                </a:path>
                <a:path w="5038725" h="1857375">
                  <a:moveTo>
                    <a:pt x="3003783" y="2810"/>
                  </a:moveTo>
                  <a:lnTo>
                    <a:pt x="2955247" y="2810"/>
                  </a:lnTo>
                  <a:lnTo>
                    <a:pt x="2955247" y="0"/>
                  </a:lnTo>
                  <a:lnTo>
                    <a:pt x="3003783" y="0"/>
                  </a:lnTo>
                  <a:lnTo>
                    <a:pt x="3003783" y="2810"/>
                  </a:lnTo>
                  <a:close/>
                </a:path>
                <a:path w="5038725" h="1857375">
                  <a:moveTo>
                    <a:pt x="2982211" y="24389"/>
                  </a:moveTo>
                  <a:lnTo>
                    <a:pt x="2976819" y="24389"/>
                  </a:lnTo>
                  <a:lnTo>
                    <a:pt x="2976819" y="2810"/>
                  </a:lnTo>
                  <a:lnTo>
                    <a:pt x="2982211" y="2810"/>
                  </a:lnTo>
                  <a:lnTo>
                    <a:pt x="2982211" y="24389"/>
                  </a:lnTo>
                  <a:close/>
                </a:path>
                <a:path w="5038725" h="1857375">
                  <a:moveTo>
                    <a:pt x="3784389" y="112053"/>
                  </a:moveTo>
                  <a:lnTo>
                    <a:pt x="3778996" y="112053"/>
                  </a:lnTo>
                  <a:lnTo>
                    <a:pt x="3778996" y="90474"/>
                  </a:lnTo>
                  <a:lnTo>
                    <a:pt x="3784389" y="90474"/>
                  </a:lnTo>
                  <a:lnTo>
                    <a:pt x="3784389" y="112053"/>
                  </a:lnTo>
                  <a:close/>
                </a:path>
                <a:path w="5038725" h="1857375">
                  <a:moveTo>
                    <a:pt x="3805960" y="117447"/>
                  </a:moveTo>
                  <a:lnTo>
                    <a:pt x="3757425" y="117447"/>
                  </a:lnTo>
                  <a:lnTo>
                    <a:pt x="3757425" y="112053"/>
                  </a:lnTo>
                  <a:lnTo>
                    <a:pt x="3805960" y="112053"/>
                  </a:lnTo>
                  <a:lnTo>
                    <a:pt x="3805960" y="117447"/>
                  </a:lnTo>
                  <a:close/>
                </a:path>
                <a:path w="5038725" h="1857375">
                  <a:moveTo>
                    <a:pt x="3784389" y="139026"/>
                  </a:moveTo>
                  <a:lnTo>
                    <a:pt x="3778996" y="139026"/>
                  </a:lnTo>
                  <a:lnTo>
                    <a:pt x="3778996" y="117447"/>
                  </a:lnTo>
                  <a:lnTo>
                    <a:pt x="3784389" y="117447"/>
                  </a:lnTo>
                  <a:lnTo>
                    <a:pt x="3784389" y="139026"/>
                  </a:lnTo>
                  <a:close/>
                </a:path>
                <a:path w="5038725" h="1857375">
                  <a:moveTo>
                    <a:pt x="3555195" y="112053"/>
                  </a:moveTo>
                  <a:lnTo>
                    <a:pt x="3549802" y="112053"/>
                  </a:lnTo>
                  <a:lnTo>
                    <a:pt x="3549802" y="90474"/>
                  </a:lnTo>
                  <a:lnTo>
                    <a:pt x="3555195" y="90474"/>
                  </a:lnTo>
                  <a:lnTo>
                    <a:pt x="3555195" y="112053"/>
                  </a:lnTo>
                  <a:close/>
                </a:path>
                <a:path w="5038725" h="1857375">
                  <a:moveTo>
                    <a:pt x="3576766" y="117447"/>
                  </a:moveTo>
                  <a:lnTo>
                    <a:pt x="3528231" y="117447"/>
                  </a:lnTo>
                  <a:lnTo>
                    <a:pt x="3528231" y="112053"/>
                  </a:lnTo>
                  <a:lnTo>
                    <a:pt x="3576766" y="112053"/>
                  </a:lnTo>
                  <a:lnTo>
                    <a:pt x="3576766" y="117447"/>
                  </a:lnTo>
                  <a:close/>
                </a:path>
                <a:path w="5038725" h="1857375">
                  <a:moveTo>
                    <a:pt x="3555195" y="139026"/>
                  </a:moveTo>
                  <a:lnTo>
                    <a:pt x="3549802" y="139026"/>
                  </a:lnTo>
                  <a:lnTo>
                    <a:pt x="3549802" y="117447"/>
                  </a:lnTo>
                  <a:lnTo>
                    <a:pt x="3555195" y="117447"/>
                  </a:lnTo>
                  <a:lnTo>
                    <a:pt x="3555195" y="139026"/>
                  </a:lnTo>
                  <a:close/>
                </a:path>
                <a:path w="5038725" h="1857375">
                  <a:moveTo>
                    <a:pt x="3326002" y="112053"/>
                  </a:moveTo>
                  <a:lnTo>
                    <a:pt x="3320609" y="112053"/>
                  </a:lnTo>
                  <a:lnTo>
                    <a:pt x="3320609" y="90474"/>
                  </a:lnTo>
                  <a:lnTo>
                    <a:pt x="3326002" y="90474"/>
                  </a:lnTo>
                  <a:lnTo>
                    <a:pt x="3326002" y="112053"/>
                  </a:lnTo>
                  <a:close/>
                </a:path>
                <a:path w="5038725" h="1857375">
                  <a:moveTo>
                    <a:pt x="3347573" y="117447"/>
                  </a:moveTo>
                  <a:lnTo>
                    <a:pt x="3299038" y="117447"/>
                  </a:lnTo>
                  <a:lnTo>
                    <a:pt x="3299038" y="112053"/>
                  </a:lnTo>
                  <a:lnTo>
                    <a:pt x="3347573" y="112053"/>
                  </a:lnTo>
                  <a:lnTo>
                    <a:pt x="3347573" y="117447"/>
                  </a:lnTo>
                  <a:close/>
                </a:path>
                <a:path w="5038725" h="1857375">
                  <a:moveTo>
                    <a:pt x="3326002" y="139026"/>
                  </a:moveTo>
                  <a:lnTo>
                    <a:pt x="3320609" y="139026"/>
                  </a:lnTo>
                  <a:lnTo>
                    <a:pt x="3320609" y="117447"/>
                  </a:lnTo>
                  <a:lnTo>
                    <a:pt x="3326002" y="117447"/>
                  </a:lnTo>
                  <a:lnTo>
                    <a:pt x="3326002" y="139026"/>
                  </a:lnTo>
                  <a:close/>
                </a:path>
                <a:path w="5038725" h="1857375">
                  <a:moveTo>
                    <a:pt x="3096808" y="112053"/>
                  </a:moveTo>
                  <a:lnTo>
                    <a:pt x="3091415" y="112053"/>
                  </a:lnTo>
                  <a:lnTo>
                    <a:pt x="3091415" y="90474"/>
                  </a:lnTo>
                  <a:lnTo>
                    <a:pt x="3096808" y="90474"/>
                  </a:lnTo>
                  <a:lnTo>
                    <a:pt x="3096808" y="112053"/>
                  </a:lnTo>
                  <a:close/>
                </a:path>
                <a:path w="5038725" h="1857375">
                  <a:moveTo>
                    <a:pt x="3118379" y="117447"/>
                  </a:moveTo>
                  <a:lnTo>
                    <a:pt x="3069844" y="117447"/>
                  </a:lnTo>
                  <a:lnTo>
                    <a:pt x="3069844" y="112053"/>
                  </a:lnTo>
                  <a:lnTo>
                    <a:pt x="3118379" y="112053"/>
                  </a:lnTo>
                  <a:lnTo>
                    <a:pt x="3118379" y="117447"/>
                  </a:lnTo>
                  <a:close/>
                </a:path>
                <a:path w="5038725" h="1857375">
                  <a:moveTo>
                    <a:pt x="3096808" y="139026"/>
                  </a:moveTo>
                  <a:lnTo>
                    <a:pt x="3091415" y="139026"/>
                  </a:lnTo>
                  <a:lnTo>
                    <a:pt x="3091415" y="117447"/>
                  </a:lnTo>
                  <a:lnTo>
                    <a:pt x="3096808" y="117447"/>
                  </a:lnTo>
                  <a:lnTo>
                    <a:pt x="3096808" y="139026"/>
                  </a:lnTo>
                  <a:close/>
                </a:path>
                <a:path w="5038725" h="1857375">
                  <a:moveTo>
                    <a:pt x="3669792" y="226690"/>
                  </a:moveTo>
                  <a:lnTo>
                    <a:pt x="3664399" y="226690"/>
                  </a:lnTo>
                  <a:lnTo>
                    <a:pt x="3664399" y="205111"/>
                  </a:lnTo>
                  <a:lnTo>
                    <a:pt x="3669792" y="205111"/>
                  </a:lnTo>
                  <a:lnTo>
                    <a:pt x="3669792" y="226690"/>
                  </a:lnTo>
                  <a:close/>
                </a:path>
                <a:path w="5038725" h="1857375">
                  <a:moveTo>
                    <a:pt x="3691363" y="232085"/>
                  </a:moveTo>
                  <a:lnTo>
                    <a:pt x="3642828" y="232085"/>
                  </a:lnTo>
                  <a:lnTo>
                    <a:pt x="3642828" y="226690"/>
                  </a:lnTo>
                  <a:lnTo>
                    <a:pt x="3691363" y="226690"/>
                  </a:lnTo>
                  <a:lnTo>
                    <a:pt x="3691363" y="232085"/>
                  </a:lnTo>
                  <a:close/>
                </a:path>
                <a:path w="5038725" h="1857375">
                  <a:moveTo>
                    <a:pt x="3669792" y="253663"/>
                  </a:moveTo>
                  <a:lnTo>
                    <a:pt x="3664399" y="253663"/>
                  </a:lnTo>
                  <a:lnTo>
                    <a:pt x="3664399" y="232085"/>
                  </a:lnTo>
                  <a:lnTo>
                    <a:pt x="3669792" y="232085"/>
                  </a:lnTo>
                  <a:lnTo>
                    <a:pt x="3669792" y="253663"/>
                  </a:lnTo>
                  <a:close/>
                </a:path>
                <a:path w="5038725" h="1857375">
                  <a:moveTo>
                    <a:pt x="3440598" y="226690"/>
                  </a:moveTo>
                  <a:lnTo>
                    <a:pt x="3435206" y="226690"/>
                  </a:lnTo>
                  <a:lnTo>
                    <a:pt x="3435206" y="205111"/>
                  </a:lnTo>
                  <a:lnTo>
                    <a:pt x="3440598" y="205111"/>
                  </a:lnTo>
                  <a:lnTo>
                    <a:pt x="3440598" y="226690"/>
                  </a:lnTo>
                  <a:close/>
                </a:path>
                <a:path w="5038725" h="1857375">
                  <a:moveTo>
                    <a:pt x="3462170" y="232085"/>
                  </a:moveTo>
                  <a:lnTo>
                    <a:pt x="3413634" y="232085"/>
                  </a:lnTo>
                  <a:lnTo>
                    <a:pt x="3413634" y="226690"/>
                  </a:lnTo>
                  <a:lnTo>
                    <a:pt x="3462170" y="226690"/>
                  </a:lnTo>
                  <a:lnTo>
                    <a:pt x="3462170" y="232085"/>
                  </a:lnTo>
                  <a:close/>
                </a:path>
                <a:path w="5038725" h="1857375">
                  <a:moveTo>
                    <a:pt x="3440598" y="253663"/>
                  </a:moveTo>
                  <a:lnTo>
                    <a:pt x="3435206" y="253663"/>
                  </a:lnTo>
                  <a:lnTo>
                    <a:pt x="3435206" y="232085"/>
                  </a:lnTo>
                  <a:lnTo>
                    <a:pt x="3440598" y="232085"/>
                  </a:lnTo>
                  <a:lnTo>
                    <a:pt x="3440598" y="253663"/>
                  </a:lnTo>
                  <a:close/>
                </a:path>
                <a:path w="5038725" h="1857375">
                  <a:moveTo>
                    <a:pt x="3211405" y="226690"/>
                  </a:moveTo>
                  <a:lnTo>
                    <a:pt x="3206012" y="226690"/>
                  </a:lnTo>
                  <a:lnTo>
                    <a:pt x="3206012" y="205111"/>
                  </a:lnTo>
                  <a:lnTo>
                    <a:pt x="3211405" y="205111"/>
                  </a:lnTo>
                  <a:lnTo>
                    <a:pt x="3211405" y="226690"/>
                  </a:lnTo>
                  <a:close/>
                </a:path>
                <a:path w="5038725" h="1857375">
                  <a:moveTo>
                    <a:pt x="3232976" y="232085"/>
                  </a:moveTo>
                  <a:lnTo>
                    <a:pt x="3184441" y="232085"/>
                  </a:lnTo>
                  <a:lnTo>
                    <a:pt x="3184441" y="226690"/>
                  </a:lnTo>
                  <a:lnTo>
                    <a:pt x="3232976" y="226690"/>
                  </a:lnTo>
                  <a:lnTo>
                    <a:pt x="3232976" y="232085"/>
                  </a:lnTo>
                  <a:close/>
                </a:path>
                <a:path w="5038725" h="1857375">
                  <a:moveTo>
                    <a:pt x="3211405" y="253663"/>
                  </a:moveTo>
                  <a:lnTo>
                    <a:pt x="3206012" y="253663"/>
                  </a:lnTo>
                  <a:lnTo>
                    <a:pt x="3206012" y="232085"/>
                  </a:lnTo>
                  <a:lnTo>
                    <a:pt x="3211405" y="232085"/>
                  </a:lnTo>
                  <a:lnTo>
                    <a:pt x="3211405" y="253663"/>
                  </a:lnTo>
                  <a:close/>
                </a:path>
                <a:path w="5038725" h="1857375">
                  <a:moveTo>
                    <a:pt x="2982211" y="226690"/>
                  </a:moveTo>
                  <a:lnTo>
                    <a:pt x="2976819" y="226690"/>
                  </a:lnTo>
                  <a:lnTo>
                    <a:pt x="2976819" y="205111"/>
                  </a:lnTo>
                  <a:lnTo>
                    <a:pt x="2982211" y="205111"/>
                  </a:lnTo>
                  <a:lnTo>
                    <a:pt x="2982211" y="226690"/>
                  </a:lnTo>
                  <a:close/>
                </a:path>
                <a:path w="5038725" h="1857375">
                  <a:moveTo>
                    <a:pt x="3003783" y="232085"/>
                  </a:moveTo>
                  <a:lnTo>
                    <a:pt x="2955247" y="232085"/>
                  </a:lnTo>
                  <a:lnTo>
                    <a:pt x="2955247" y="226690"/>
                  </a:lnTo>
                  <a:lnTo>
                    <a:pt x="3003783" y="226690"/>
                  </a:lnTo>
                  <a:lnTo>
                    <a:pt x="3003783" y="232085"/>
                  </a:lnTo>
                  <a:close/>
                </a:path>
                <a:path w="5038725" h="1857375">
                  <a:moveTo>
                    <a:pt x="2982211" y="253663"/>
                  </a:moveTo>
                  <a:lnTo>
                    <a:pt x="2976819" y="253663"/>
                  </a:lnTo>
                  <a:lnTo>
                    <a:pt x="2976819" y="232085"/>
                  </a:lnTo>
                  <a:lnTo>
                    <a:pt x="2982211" y="232085"/>
                  </a:lnTo>
                  <a:lnTo>
                    <a:pt x="2982211" y="253663"/>
                  </a:lnTo>
                  <a:close/>
                </a:path>
                <a:path w="5038725" h="1857375">
                  <a:moveTo>
                    <a:pt x="3784389" y="341327"/>
                  </a:moveTo>
                  <a:lnTo>
                    <a:pt x="3778996" y="341327"/>
                  </a:lnTo>
                  <a:lnTo>
                    <a:pt x="3778996" y="319748"/>
                  </a:lnTo>
                  <a:lnTo>
                    <a:pt x="3784389" y="319748"/>
                  </a:lnTo>
                  <a:lnTo>
                    <a:pt x="3784389" y="341327"/>
                  </a:lnTo>
                  <a:close/>
                </a:path>
                <a:path w="5038725" h="1857375">
                  <a:moveTo>
                    <a:pt x="3805960" y="346722"/>
                  </a:moveTo>
                  <a:lnTo>
                    <a:pt x="3757425" y="346722"/>
                  </a:lnTo>
                  <a:lnTo>
                    <a:pt x="3757425" y="341327"/>
                  </a:lnTo>
                  <a:lnTo>
                    <a:pt x="3805960" y="341327"/>
                  </a:lnTo>
                  <a:lnTo>
                    <a:pt x="3805960" y="346722"/>
                  </a:lnTo>
                  <a:close/>
                </a:path>
                <a:path w="5038725" h="1857375">
                  <a:moveTo>
                    <a:pt x="3784389" y="368301"/>
                  </a:moveTo>
                  <a:lnTo>
                    <a:pt x="3778996" y="368301"/>
                  </a:lnTo>
                  <a:lnTo>
                    <a:pt x="3778996" y="346722"/>
                  </a:lnTo>
                  <a:lnTo>
                    <a:pt x="3784389" y="346722"/>
                  </a:lnTo>
                  <a:lnTo>
                    <a:pt x="3784389" y="368301"/>
                  </a:lnTo>
                  <a:close/>
                </a:path>
                <a:path w="5038725" h="1857375">
                  <a:moveTo>
                    <a:pt x="3555195" y="341327"/>
                  </a:moveTo>
                  <a:lnTo>
                    <a:pt x="3549802" y="341327"/>
                  </a:lnTo>
                  <a:lnTo>
                    <a:pt x="3549802" y="319748"/>
                  </a:lnTo>
                  <a:lnTo>
                    <a:pt x="3555195" y="319748"/>
                  </a:lnTo>
                  <a:lnTo>
                    <a:pt x="3555195" y="341327"/>
                  </a:lnTo>
                  <a:close/>
                </a:path>
                <a:path w="5038725" h="1857375">
                  <a:moveTo>
                    <a:pt x="3576766" y="346722"/>
                  </a:moveTo>
                  <a:lnTo>
                    <a:pt x="3528231" y="346722"/>
                  </a:lnTo>
                  <a:lnTo>
                    <a:pt x="3528231" y="341327"/>
                  </a:lnTo>
                  <a:lnTo>
                    <a:pt x="3576766" y="341327"/>
                  </a:lnTo>
                  <a:lnTo>
                    <a:pt x="3576766" y="346722"/>
                  </a:lnTo>
                  <a:close/>
                </a:path>
                <a:path w="5038725" h="1857375">
                  <a:moveTo>
                    <a:pt x="3555195" y="368301"/>
                  </a:moveTo>
                  <a:lnTo>
                    <a:pt x="3549802" y="368301"/>
                  </a:lnTo>
                  <a:lnTo>
                    <a:pt x="3549802" y="346722"/>
                  </a:lnTo>
                  <a:lnTo>
                    <a:pt x="3555195" y="346722"/>
                  </a:lnTo>
                  <a:lnTo>
                    <a:pt x="3555195" y="368301"/>
                  </a:lnTo>
                  <a:close/>
                </a:path>
                <a:path w="5038725" h="1857375">
                  <a:moveTo>
                    <a:pt x="3326002" y="341327"/>
                  </a:moveTo>
                  <a:lnTo>
                    <a:pt x="3320609" y="341327"/>
                  </a:lnTo>
                  <a:lnTo>
                    <a:pt x="3320609" y="319748"/>
                  </a:lnTo>
                  <a:lnTo>
                    <a:pt x="3326002" y="319748"/>
                  </a:lnTo>
                  <a:lnTo>
                    <a:pt x="3326002" y="341327"/>
                  </a:lnTo>
                  <a:close/>
                </a:path>
                <a:path w="5038725" h="1857375">
                  <a:moveTo>
                    <a:pt x="3347573" y="346722"/>
                  </a:moveTo>
                  <a:lnTo>
                    <a:pt x="3299038" y="346722"/>
                  </a:lnTo>
                  <a:lnTo>
                    <a:pt x="3299038" y="341327"/>
                  </a:lnTo>
                  <a:lnTo>
                    <a:pt x="3347573" y="341327"/>
                  </a:lnTo>
                  <a:lnTo>
                    <a:pt x="3347573" y="346722"/>
                  </a:lnTo>
                  <a:close/>
                </a:path>
                <a:path w="5038725" h="1857375">
                  <a:moveTo>
                    <a:pt x="3326002" y="368301"/>
                  </a:moveTo>
                  <a:lnTo>
                    <a:pt x="3320609" y="368301"/>
                  </a:lnTo>
                  <a:lnTo>
                    <a:pt x="3320609" y="346722"/>
                  </a:lnTo>
                  <a:lnTo>
                    <a:pt x="3326002" y="346722"/>
                  </a:lnTo>
                  <a:lnTo>
                    <a:pt x="3326002" y="368301"/>
                  </a:lnTo>
                  <a:close/>
                </a:path>
                <a:path w="5038725" h="1857375">
                  <a:moveTo>
                    <a:pt x="3096808" y="341327"/>
                  </a:moveTo>
                  <a:lnTo>
                    <a:pt x="3091415" y="341327"/>
                  </a:lnTo>
                  <a:lnTo>
                    <a:pt x="3091415" y="319748"/>
                  </a:lnTo>
                  <a:lnTo>
                    <a:pt x="3096808" y="319748"/>
                  </a:lnTo>
                  <a:lnTo>
                    <a:pt x="3096808" y="341327"/>
                  </a:lnTo>
                  <a:close/>
                </a:path>
                <a:path w="5038725" h="1857375">
                  <a:moveTo>
                    <a:pt x="3118379" y="346722"/>
                  </a:moveTo>
                  <a:lnTo>
                    <a:pt x="3069844" y="346722"/>
                  </a:lnTo>
                  <a:lnTo>
                    <a:pt x="3069844" y="341327"/>
                  </a:lnTo>
                  <a:lnTo>
                    <a:pt x="3118379" y="341327"/>
                  </a:lnTo>
                  <a:lnTo>
                    <a:pt x="3118379" y="346722"/>
                  </a:lnTo>
                  <a:close/>
                </a:path>
                <a:path w="5038725" h="1857375">
                  <a:moveTo>
                    <a:pt x="3096808" y="368301"/>
                  </a:moveTo>
                  <a:lnTo>
                    <a:pt x="3091415" y="368301"/>
                  </a:lnTo>
                  <a:lnTo>
                    <a:pt x="3091415" y="346722"/>
                  </a:lnTo>
                  <a:lnTo>
                    <a:pt x="3096808" y="346722"/>
                  </a:lnTo>
                  <a:lnTo>
                    <a:pt x="3096808" y="368301"/>
                  </a:lnTo>
                  <a:close/>
                </a:path>
                <a:path w="5038725" h="1857375">
                  <a:moveTo>
                    <a:pt x="3669792" y="455964"/>
                  </a:moveTo>
                  <a:lnTo>
                    <a:pt x="3664399" y="455964"/>
                  </a:lnTo>
                  <a:lnTo>
                    <a:pt x="3664399" y="434386"/>
                  </a:lnTo>
                  <a:lnTo>
                    <a:pt x="3669792" y="434386"/>
                  </a:lnTo>
                  <a:lnTo>
                    <a:pt x="3669792" y="455964"/>
                  </a:lnTo>
                  <a:close/>
                </a:path>
                <a:path w="5038725" h="1857375">
                  <a:moveTo>
                    <a:pt x="3691363" y="461359"/>
                  </a:moveTo>
                  <a:lnTo>
                    <a:pt x="3642828" y="461359"/>
                  </a:lnTo>
                  <a:lnTo>
                    <a:pt x="3642828" y="455964"/>
                  </a:lnTo>
                  <a:lnTo>
                    <a:pt x="3691363" y="455964"/>
                  </a:lnTo>
                  <a:lnTo>
                    <a:pt x="3691363" y="461359"/>
                  </a:lnTo>
                  <a:close/>
                </a:path>
                <a:path w="5038725" h="1857375">
                  <a:moveTo>
                    <a:pt x="3669792" y="482938"/>
                  </a:moveTo>
                  <a:lnTo>
                    <a:pt x="3664399" y="482938"/>
                  </a:lnTo>
                  <a:lnTo>
                    <a:pt x="3664399" y="461359"/>
                  </a:lnTo>
                  <a:lnTo>
                    <a:pt x="3669792" y="461359"/>
                  </a:lnTo>
                  <a:lnTo>
                    <a:pt x="3669792" y="482938"/>
                  </a:lnTo>
                  <a:close/>
                </a:path>
                <a:path w="5038725" h="1857375">
                  <a:moveTo>
                    <a:pt x="3440598" y="455964"/>
                  </a:moveTo>
                  <a:lnTo>
                    <a:pt x="3435206" y="455964"/>
                  </a:lnTo>
                  <a:lnTo>
                    <a:pt x="3435206" y="434386"/>
                  </a:lnTo>
                  <a:lnTo>
                    <a:pt x="3440598" y="434386"/>
                  </a:lnTo>
                  <a:lnTo>
                    <a:pt x="3440598" y="455964"/>
                  </a:lnTo>
                  <a:close/>
                </a:path>
                <a:path w="5038725" h="1857375">
                  <a:moveTo>
                    <a:pt x="3462170" y="461359"/>
                  </a:moveTo>
                  <a:lnTo>
                    <a:pt x="3413634" y="461359"/>
                  </a:lnTo>
                  <a:lnTo>
                    <a:pt x="3413634" y="455964"/>
                  </a:lnTo>
                  <a:lnTo>
                    <a:pt x="3462170" y="455964"/>
                  </a:lnTo>
                  <a:lnTo>
                    <a:pt x="3462170" y="461359"/>
                  </a:lnTo>
                  <a:close/>
                </a:path>
                <a:path w="5038725" h="1857375">
                  <a:moveTo>
                    <a:pt x="3440598" y="482938"/>
                  </a:moveTo>
                  <a:lnTo>
                    <a:pt x="3435206" y="482938"/>
                  </a:lnTo>
                  <a:lnTo>
                    <a:pt x="3435206" y="461359"/>
                  </a:lnTo>
                  <a:lnTo>
                    <a:pt x="3440598" y="461359"/>
                  </a:lnTo>
                  <a:lnTo>
                    <a:pt x="3440598" y="482938"/>
                  </a:lnTo>
                  <a:close/>
                </a:path>
                <a:path w="5038725" h="1857375">
                  <a:moveTo>
                    <a:pt x="3211405" y="455964"/>
                  </a:moveTo>
                  <a:lnTo>
                    <a:pt x="3206012" y="455964"/>
                  </a:lnTo>
                  <a:lnTo>
                    <a:pt x="3206012" y="434386"/>
                  </a:lnTo>
                  <a:lnTo>
                    <a:pt x="3211405" y="434386"/>
                  </a:lnTo>
                  <a:lnTo>
                    <a:pt x="3211405" y="455964"/>
                  </a:lnTo>
                  <a:close/>
                </a:path>
                <a:path w="5038725" h="1857375">
                  <a:moveTo>
                    <a:pt x="3232976" y="461359"/>
                  </a:moveTo>
                  <a:lnTo>
                    <a:pt x="3184441" y="461359"/>
                  </a:lnTo>
                  <a:lnTo>
                    <a:pt x="3184441" y="455964"/>
                  </a:lnTo>
                  <a:lnTo>
                    <a:pt x="3232976" y="455964"/>
                  </a:lnTo>
                  <a:lnTo>
                    <a:pt x="3232976" y="461359"/>
                  </a:lnTo>
                  <a:close/>
                </a:path>
                <a:path w="5038725" h="1857375">
                  <a:moveTo>
                    <a:pt x="3211405" y="482938"/>
                  </a:moveTo>
                  <a:lnTo>
                    <a:pt x="3206012" y="482938"/>
                  </a:lnTo>
                  <a:lnTo>
                    <a:pt x="3206012" y="461359"/>
                  </a:lnTo>
                  <a:lnTo>
                    <a:pt x="3211405" y="461359"/>
                  </a:lnTo>
                  <a:lnTo>
                    <a:pt x="3211405" y="482938"/>
                  </a:lnTo>
                  <a:close/>
                </a:path>
                <a:path w="5038725" h="1857375">
                  <a:moveTo>
                    <a:pt x="2982211" y="455964"/>
                  </a:moveTo>
                  <a:lnTo>
                    <a:pt x="2976819" y="455964"/>
                  </a:lnTo>
                  <a:lnTo>
                    <a:pt x="2976819" y="434386"/>
                  </a:lnTo>
                  <a:lnTo>
                    <a:pt x="2982211" y="434386"/>
                  </a:lnTo>
                  <a:lnTo>
                    <a:pt x="2982211" y="455964"/>
                  </a:lnTo>
                  <a:close/>
                </a:path>
                <a:path w="5038725" h="1857375">
                  <a:moveTo>
                    <a:pt x="3003783" y="461359"/>
                  </a:moveTo>
                  <a:lnTo>
                    <a:pt x="2955247" y="461359"/>
                  </a:lnTo>
                  <a:lnTo>
                    <a:pt x="2955247" y="455964"/>
                  </a:lnTo>
                  <a:lnTo>
                    <a:pt x="3003783" y="455964"/>
                  </a:lnTo>
                  <a:lnTo>
                    <a:pt x="3003783" y="461359"/>
                  </a:lnTo>
                  <a:close/>
                </a:path>
                <a:path w="5038725" h="1857375">
                  <a:moveTo>
                    <a:pt x="2982211" y="482938"/>
                  </a:moveTo>
                  <a:lnTo>
                    <a:pt x="2976819" y="482938"/>
                  </a:lnTo>
                  <a:lnTo>
                    <a:pt x="2976819" y="461359"/>
                  </a:lnTo>
                  <a:lnTo>
                    <a:pt x="2982211" y="461359"/>
                  </a:lnTo>
                  <a:lnTo>
                    <a:pt x="2982211" y="482938"/>
                  </a:lnTo>
                  <a:close/>
                </a:path>
                <a:path w="5038725" h="1857375">
                  <a:moveTo>
                    <a:pt x="3784389" y="570601"/>
                  </a:moveTo>
                  <a:lnTo>
                    <a:pt x="3778996" y="570601"/>
                  </a:lnTo>
                  <a:lnTo>
                    <a:pt x="3778996" y="549023"/>
                  </a:lnTo>
                  <a:lnTo>
                    <a:pt x="3784389" y="549023"/>
                  </a:lnTo>
                  <a:lnTo>
                    <a:pt x="3784389" y="570601"/>
                  </a:lnTo>
                  <a:close/>
                </a:path>
                <a:path w="5038725" h="1857375">
                  <a:moveTo>
                    <a:pt x="3805960" y="575996"/>
                  </a:moveTo>
                  <a:lnTo>
                    <a:pt x="3757425" y="575996"/>
                  </a:lnTo>
                  <a:lnTo>
                    <a:pt x="3757425" y="570601"/>
                  </a:lnTo>
                  <a:lnTo>
                    <a:pt x="3805960" y="570601"/>
                  </a:lnTo>
                  <a:lnTo>
                    <a:pt x="3805960" y="575996"/>
                  </a:lnTo>
                  <a:close/>
                </a:path>
                <a:path w="5038725" h="1857375">
                  <a:moveTo>
                    <a:pt x="3784389" y="597575"/>
                  </a:moveTo>
                  <a:lnTo>
                    <a:pt x="3778996" y="597575"/>
                  </a:lnTo>
                  <a:lnTo>
                    <a:pt x="3778996" y="575996"/>
                  </a:lnTo>
                  <a:lnTo>
                    <a:pt x="3784389" y="575996"/>
                  </a:lnTo>
                  <a:lnTo>
                    <a:pt x="3784389" y="597575"/>
                  </a:lnTo>
                  <a:close/>
                </a:path>
                <a:path w="5038725" h="1857375">
                  <a:moveTo>
                    <a:pt x="3555195" y="570601"/>
                  </a:moveTo>
                  <a:lnTo>
                    <a:pt x="3549802" y="570601"/>
                  </a:lnTo>
                  <a:lnTo>
                    <a:pt x="3549802" y="549023"/>
                  </a:lnTo>
                  <a:lnTo>
                    <a:pt x="3555195" y="549023"/>
                  </a:lnTo>
                  <a:lnTo>
                    <a:pt x="3555195" y="570601"/>
                  </a:lnTo>
                  <a:close/>
                </a:path>
                <a:path w="5038725" h="1857375">
                  <a:moveTo>
                    <a:pt x="3576766" y="575996"/>
                  </a:moveTo>
                  <a:lnTo>
                    <a:pt x="3528231" y="575996"/>
                  </a:lnTo>
                  <a:lnTo>
                    <a:pt x="3528231" y="570601"/>
                  </a:lnTo>
                  <a:lnTo>
                    <a:pt x="3576766" y="570601"/>
                  </a:lnTo>
                  <a:lnTo>
                    <a:pt x="3576766" y="575996"/>
                  </a:lnTo>
                  <a:close/>
                </a:path>
                <a:path w="5038725" h="1857375">
                  <a:moveTo>
                    <a:pt x="3555195" y="597575"/>
                  </a:moveTo>
                  <a:lnTo>
                    <a:pt x="3549802" y="597575"/>
                  </a:lnTo>
                  <a:lnTo>
                    <a:pt x="3549802" y="575996"/>
                  </a:lnTo>
                  <a:lnTo>
                    <a:pt x="3555195" y="575996"/>
                  </a:lnTo>
                  <a:lnTo>
                    <a:pt x="3555195" y="597575"/>
                  </a:lnTo>
                  <a:close/>
                </a:path>
                <a:path w="5038725" h="1857375">
                  <a:moveTo>
                    <a:pt x="3326002" y="570601"/>
                  </a:moveTo>
                  <a:lnTo>
                    <a:pt x="3320609" y="570601"/>
                  </a:lnTo>
                  <a:lnTo>
                    <a:pt x="3320609" y="549023"/>
                  </a:lnTo>
                  <a:lnTo>
                    <a:pt x="3326002" y="549023"/>
                  </a:lnTo>
                  <a:lnTo>
                    <a:pt x="3326002" y="570601"/>
                  </a:lnTo>
                  <a:close/>
                </a:path>
                <a:path w="5038725" h="1857375">
                  <a:moveTo>
                    <a:pt x="3347573" y="575996"/>
                  </a:moveTo>
                  <a:lnTo>
                    <a:pt x="3299038" y="575996"/>
                  </a:lnTo>
                  <a:lnTo>
                    <a:pt x="3299038" y="570601"/>
                  </a:lnTo>
                  <a:lnTo>
                    <a:pt x="3347573" y="570601"/>
                  </a:lnTo>
                  <a:lnTo>
                    <a:pt x="3347573" y="575996"/>
                  </a:lnTo>
                  <a:close/>
                </a:path>
                <a:path w="5038725" h="1857375">
                  <a:moveTo>
                    <a:pt x="3326002" y="597575"/>
                  </a:moveTo>
                  <a:lnTo>
                    <a:pt x="3320609" y="597575"/>
                  </a:lnTo>
                  <a:lnTo>
                    <a:pt x="3320609" y="575996"/>
                  </a:lnTo>
                  <a:lnTo>
                    <a:pt x="3326002" y="575996"/>
                  </a:lnTo>
                  <a:lnTo>
                    <a:pt x="3326002" y="597575"/>
                  </a:lnTo>
                  <a:close/>
                </a:path>
                <a:path w="5038725" h="1857375">
                  <a:moveTo>
                    <a:pt x="3096808" y="570601"/>
                  </a:moveTo>
                  <a:lnTo>
                    <a:pt x="3091415" y="570601"/>
                  </a:lnTo>
                  <a:lnTo>
                    <a:pt x="3091415" y="549023"/>
                  </a:lnTo>
                  <a:lnTo>
                    <a:pt x="3096808" y="549023"/>
                  </a:lnTo>
                  <a:lnTo>
                    <a:pt x="3096808" y="570601"/>
                  </a:lnTo>
                  <a:close/>
                </a:path>
                <a:path w="5038725" h="1857375">
                  <a:moveTo>
                    <a:pt x="3118379" y="575996"/>
                  </a:moveTo>
                  <a:lnTo>
                    <a:pt x="3069844" y="575996"/>
                  </a:lnTo>
                  <a:lnTo>
                    <a:pt x="3069844" y="570601"/>
                  </a:lnTo>
                  <a:lnTo>
                    <a:pt x="3118379" y="570601"/>
                  </a:lnTo>
                  <a:lnTo>
                    <a:pt x="3118379" y="575996"/>
                  </a:lnTo>
                  <a:close/>
                </a:path>
                <a:path w="5038725" h="1857375">
                  <a:moveTo>
                    <a:pt x="3096808" y="597575"/>
                  </a:moveTo>
                  <a:lnTo>
                    <a:pt x="3091415" y="597575"/>
                  </a:lnTo>
                  <a:lnTo>
                    <a:pt x="3091415" y="575996"/>
                  </a:lnTo>
                  <a:lnTo>
                    <a:pt x="3096808" y="575996"/>
                  </a:lnTo>
                  <a:lnTo>
                    <a:pt x="3096808" y="597575"/>
                  </a:lnTo>
                  <a:close/>
                </a:path>
                <a:path w="5038725" h="1857375">
                  <a:moveTo>
                    <a:pt x="3669792" y="685239"/>
                  </a:moveTo>
                  <a:lnTo>
                    <a:pt x="3664399" y="685239"/>
                  </a:lnTo>
                  <a:lnTo>
                    <a:pt x="3664399" y="663660"/>
                  </a:lnTo>
                  <a:lnTo>
                    <a:pt x="3669792" y="663660"/>
                  </a:lnTo>
                  <a:lnTo>
                    <a:pt x="3669792" y="685239"/>
                  </a:lnTo>
                  <a:close/>
                </a:path>
                <a:path w="5038725" h="1857375">
                  <a:moveTo>
                    <a:pt x="3691363" y="690633"/>
                  </a:moveTo>
                  <a:lnTo>
                    <a:pt x="3642828" y="690633"/>
                  </a:lnTo>
                  <a:lnTo>
                    <a:pt x="3642828" y="685239"/>
                  </a:lnTo>
                  <a:lnTo>
                    <a:pt x="3691363" y="685239"/>
                  </a:lnTo>
                  <a:lnTo>
                    <a:pt x="3691363" y="690633"/>
                  </a:lnTo>
                  <a:close/>
                </a:path>
                <a:path w="5038725" h="1857375">
                  <a:moveTo>
                    <a:pt x="3669792" y="712212"/>
                  </a:moveTo>
                  <a:lnTo>
                    <a:pt x="3664399" y="712212"/>
                  </a:lnTo>
                  <a:lnTo>
                    <a:pt x="3664399" y="690633"/>
                  </a:lnTo>
                  <a:lnTo>
                    <a:pt x="3669792" y="690633"/>
                  </a:lnTo>
                  <a:lnTo>
                    <a:pt x="3669792" y="712212"/>
                  </a:lnTo>
                  <a:close/>
                </a:path>
                <a:path w="5038725" h="1857375">
                  <a:moveTo>
                    <a:pt x="3440598" y="685239"/>
                  </a:moveTo>
                  <a:lnTo>
                    <a:pt x="3435206" y="685239"/>
                  </a:lnTo>
                  <a:lnTo>
                    <a:pt x="3435206" y="663660"/>
                  </a:lnTo>
                  <a:lnTo>
                    <a:pt x="3440598" y="663660"/>
                  </a:lnTo>
                  <a:lnTo>
                    <a:pt x="3440598" y="685239"/>
                  </a:lnTo>
                  <a:close/>
                </a:path>
                <a:path w="5038725" h="1857375">
                  <a:moveTo>
                    <a:pt x="3462170" y="690633"/>
                  </a:moveTo>
                  <a:lnTo>
                    <a:pt x="3413634" y="690633"/>
                  </a:lnTo>
                  <a:lnTo>
                    <a:pt x="3413634" y="685239"/>
                  </a:lnTo>
                  <a:lnTo>
                    <a:pt x="3462170" y="685239"/>
                  </a:lnTo>
                  <a:lnTo>
                    <a:pt x="3462170" y="690633"/>
                  </a:lnTo>
                  <a:close/>
                </a:path>
                <a:path w="5038725" h="1857375">
                  <a:moveTo>
                    <a:pt x="3440598" y="712212"/>
                  </a:moveTo>
                  <a:lnTo>
                    <a:pt x="3435206" y="712212"/>
                  </a:lnTo>
                  <a:lnTo>
                    <a:pt x="3435206" y="690633"/>
                  </a:lnTo>
                  <a:lnTo>
                    <a:pt x="3440598" y="690633"/>
                  </a:lnTo>
                  <a:lnTo>
                    <a:pt x="3440598" y="712212"/>
                  </a:lnTo>
                  <a:close/>
                </a:path>
                <a:path w="5038725" h="1857375">
                  <a:moveTo>
                    <a:pt x="3211405" y="685239"/>
                  </a:moveTo>
                  <a:lnTo>
                    <a:pt x="3206012" y="685239"/>
                  </a:lnTo>
                  <a:lnTo>
                    <a:pt x="3206012" y="663660"/>
                  </a:lnTo>
                  <a:lnTo>
                    <a:pt x="3211405" y="663660"/>
                  </a:lnTo>
                  <a:lnTo>
                    <a:pt x="3211405" y="685239"/>
                  </a:lnTo>
                  <a:close/>
                </a:path>
                <a:path w="5038725" h="1857375">
                  <a:moveTo>
                    <a:pt x="3232976" y="690633"/>
                  </a:moveTo>
                  <a:lnTo>
                    <a:pt x="3184441" y="690633"/>
                  </a:lnTo>
                  <a:lnTo>
                    <a:pt x="3184441" y="685239"/>
                  </a:lnTo>
                  <a:lnTo>
                    <a:pt x="3232976" y="685239"/>
                  </a:lnTo>
                  <a:lnTo>
                    <a:pt x="3232976" y="690633"/>
                  </a:lnTo>
                  <a:close/>
                </a:path>
                <a:path w="5038725" h="1857375">
                  <a:moveTo>
                    <a:pt x="3211405" y="712212"/>
                  </a:moveTo>
                  <a:lnTo>
                    <a:pt x="3206012" y="712212"/>
                  </a:lnTo>
                  <a:lnTo>
                    <a:pt x="3206012" y="690633"/>
                  </a:lnTo>
                  <a:lnTo>
                    <a:pt x="3211405" y="690633"/>
                  </a:lnTo>
                  <a:lnTo>
                    <a:pt x="3211405" y="712212"/>
                  </a:lnTo>
                  <a:close/>
                </a:path>
                <a:path w="5038725" h="1857375">
                  <a:moveTo>
                    <a:pt x="2982211" y="685239"/>
                  </a:moveTo>
                  <a:lnTo>
                    <a:pt x="2976819" y="685239"/>
                  </a:lnTo>
                  <a:lnTo>
                    <a:pt x="2976819" y="663660"/>
                  </a:lnTo>
                  <a:lnTo>
                    <a:pt x="2982211" y="663660"/>
                  </a:lnTo>
                  <a:lnTo>
                    <a:pt x="2982211" y="685239"/>
                  </a:lnTo>
                  <a:close/>
                </a:path>
                <a:path w="5038725" h="1857375">
                  <a:moveTo>
                    <a:pt x="3003783" y="690633"/>
                  </a:moveTo>
                  <a:lnTo>
                    <a:pt x="2955247" y="690633"/>
                  </a:lnTo>
                  <a:lnTo>
                    <a:pt x="2955247" y="685239"/>
                  </a:lnTo>
                  <a:lnTo>
                    <a:pt x="3003783" y="685239"/>
                  </a:lnTo>
                  <a:lnTo>
                    <a:pt x="3003783" y="690633"/>
                  </a:lnTo>
                  <a:close/>
                </a:path>
                <a:path w="5038725" h="1857375">
                  <a:moveTo>
                    <a:pt x="2982211" y="712212"/>
                  </a:moveTo>
                  <a:lnTo>
                    <a:pt x="2976819" y="712212"/>
                  </a:lnTo>
                  <a:lnTo>
                    <a:pt x="2976819" y="690633"/>
                  </a:lnTo>
                  <a:lnTo>
                    <a:pt x="2982211" y="690633"/>
                  </a:lnTo>
                  <a:lnTo>
                    <a:pt x="2982211" y="712212"/>
                  </a:lnTo>
                  <a:close/>
                </a:path>
                <a:path w="5038725" h="1857375">
                  <a:moveTo>
                    <a:pt x="3669792" y="913164"/>
                  </a:moveTo>
                  <a:lnTo>
                    <a:pt x="3664399" y="913164"/>
                  </a:lnTo>
                  <a:lnTo>
                    <a:pt x="3664399" y="891585"/>
                  </a:lnTo>
                  <a:lnTo>
                    <a:pt x="3669792" y="891585"/>
                  </a:lnTo>
                  <a:lnTo>
                    <a:pt x="3669792" y="913164"/>
                  </a:lnTo>
                  <a:close/>
                </a:path>
                <a:path w="5038725" h="1857375">
                  <a:moveTo>
                    <a:pt x="3691363" y="918559"/>
                  </a:moveTo>
                  <a:lnTo>
                    <a:pt x="3642828" y="918559"/>
                  </a:lnTo>
                  <a:lnTo>
                    <a:pt x="3642828" y="913164"/>
                  </a:lnTo>
                  <a:lnTo>
                    <a:pt x="3691363" y="913164"/>
                  </a:lnTo>
                  <a:lnTo>
                    <a:pt x="3691363" y="918559"/>
                  </a:lnTo>
                  <a:close/>
                </a:path>
                <a:path w="5038725" h="1857375">
                  <a:moveTo>
                    <a:pt x="3784389" y="799876"/>
                  </a:moveTo>
                  <a:lnTo>
                    <a:pt x="3778996" y="799876"/>
                  </a:lnTo>
                  <a:lnTo>
                    <a:pt x="3778996" y="778297"/>
                  </a:lnTo>
                  <a:lnTo>
                    <a:pt x="3784389" y="778297"/>
                  </a:lnTo>
                  <a:lnTo>
                    <a:pt x="3784389" y="799876"/>
                  </a:lnTo>
                  <a:close/>
                </a:path>
                <a:path w="5038725" h="1857375">
                  <a:moveTo>
                    <a:pt x="3805960" y="805270"/>
                  </a:moveTo>
                  <a:lnTo>
                    <a:pt x="3757425" y="805270"/>
                  </a:lnTo>
                  <a:lnTo>
                    <a:pt x="3757425" y="799876"/>
                  </a:lnTo>
                  <a:lnTo>
                    <a:pt x="3805960" y="799876"/>
                  </a:lnTo>
                  <a:lnTo>
                    <a:pt x="3805960" y="805270"/>
                  </a:lnTo>
                  <a:close/>
                </a:path>
                <a:path w="5038725" h="1857375">
                  <a:moveTo>
                    <a:pt x="3784389" y="826849"/>
                  </a:moveTo>
                  <a:lnTo>
                    <a:pt x="3778996" y="826849"/>
                  </a:lnTo>
                  <a:lnTo>
                    <a:pt x="3778996" y="805270"/>
                  </a:lnTo>
                  <a:lnTo>
                    <a:pt x="3784389" y="805270"/>
                  </a:lnTo>
                  <a:lnTo>
                    <a:pt x="3784389" y="826849"/>
                  </a:lnTo>
                  <a:close/>
                </a:path>
                <a:path w="5038725" h="1857375">
                  <a:moveTo>
                    <a:pt x="3555195" y="799876"/>
                  </a:moveTo>
                  <a:lnTo>
                    <a:pt x="3549802" y="799876"/>
                  </a:lnTo>
                  <a:lnTo>
                    <a:pt x="3549802" y="778297"/>
                  </a:lnTo>
                  <a:lnTo>
                    <a:pt x="3555195" y="778297"/>
                  </a:lnTo>
                  <a:lnTo>
                    <a:pt x="3555195" y="799876"/>
                  </a:lnTo>
                  <a:close/>
                </a:path>
                <a:path w="5038725" h="1857375">
                  <a:moveTo>
                    <a:pt x="3576766" y="805270"/>
                  </a:moveTo>
                  <a:lnTo>
                    <a:pt x="3528231" y="805270"/>
                  </a:lnTo>
                  <a:lnTo>
                    <a:pt x="3528231" y="799876"/>
                  </a:lnTo>
                  <a:lnTo>
                    <a:pt x="3576766" y="799876"/>
                  </a:lnTo>
                  <a:lnTo>
                    <a:pt x="3576766" y="805270"/>
                  </a:lnTo>
                  <a:close/>
                </a:path>
                <a:path w="5038725" h="1857375">
                  <a:moveTo>
                    <a:pt x="3555195" y="826849"/>
                  </a:moveTo>
                  <a:lnTo>
                    <a:pt x="3549802" y="826849"/>
                  </a:lnTo>
                  <a:lnTo>
                    <a:pt x="3549802" y="805270"/>
                  </a:lnTo>
                  <a:lnTo>
                    <a:pt x="3555195" y="805270"/>
                  </a:lnTo>
                  <a:lnTo>
                    <a:pt x="3555195" y="826849"/>
                  </a:lnTo>
                  <a:close/>
                </a:path>
                <a:path w="5038725" h="1857375">
                  <a:moveTo>
                    <a:pt x="3326002" y="799876"/>
                  </a:moveTo>
                  <a:lnTo>
                    <a:pt x="3320609" y="799876"/>
                  </a:lnTo>
                  <a:lnTo>
                    <a:pt x="3320609" y="778297"/>
                  </a:lnTo>
                  <a:lnTo>
                    <a:pt x="3326002" y="778297"/>
                  </a:lnTo>
                  <a:lnTo>
                    <a:pt x="3326002" y="799876"/>
                  </a:lnTo>
                  <a:close/>
                </a:path>
                <a:path w="5038725" h="1857375">
                  <a:moveTo>
                    <a:pt x="3347573" y="805270"/>
                  </a:moveTo>
                  <a:lnTo>
                    <a:pt x="3299038" y="805270"/>
                  </a:lnTo>
                  <a:lnTo>
                    <a:pt x="3299038" y="799876"/>
                  </a:lnTo>
                  <a:lnTo>
                    <a:pt x="3347573" y="799876"/>
                  </a:lnTo>
                  <a:lnTo>
                    <a:pt x="3347573" y="805270"/>
                  </a:lnTo>
                  <a:close/>
                </a:path>
                <a:path w="5038725" h="1857375">
                  <a:moveTo>
                    <a:pt x="3326002" y="826849"/>
                  </a:moveTo>
                  <a:lnTo>
                    <a:pt x="3320609" y="826849"/>
                  </a:lnTo>
                  <a:lnTo>
                    <a:pt x="3320609" y="805270"/>
                  </a:lnTo>
                  <a:lnTo>
                    <a:pt x="3326002" y="805270"/>
                  </a:lnTo>
                  <a:lnTo>
                    <a:pt x="3326002" y="826849"/>
                  </a:lnTo>
                  <a:close/>
                </a:path>
                <a:path w="5038725" h="1857375">
                  <a:moveTo>
                    <a:pt x="3096808" y="799876"/>
                  </a:moveTo>
                  <a:lnTo>
                    <a:pt x="3091415" y="799876"/>
                  </a:lnTo>
                  <a:lnTo>
                    <a:pt x="3091415" y="778297"/>
                  </a:lnTo>
                  <a:lnTo>
                    <a:pt x="3096808" y="778297"/>
                  </a:lnTo>
                  <a:lnTo>
                    <a:pt x="3096808" y="799876"/>
                  </a:lnTo>
                  <a:close/>
                </a:path>
                <a:path w="5038725" h="1857375">
                  <a:moveTo>
                    <a:pt x="3118379" y="805270"/>
                  </a:moveTo>
                  <a:lnTo>
                    <a:pt x="3069844" y="805270"/>
                  </a:lnTo>
                  <a:lnTo>
                    <a:pt x="3069844" y="799876"/>
                  </a:lnTo>
                  <a:lnTo>
                    <a:pt x="3118379" y="799876"/>
                  </a:lnTo>
                  <a:lnTo>
                    <a:pt x="3118379" y="805270"/>
                  </a:lnTo>
                  <a:close/>
                </a:path>
                <a:path w="5038725" h="1857375">
                  <a:moveTo>
                    <a:pt x="3096808" y="826849"/>
                  </a:moveTo>
                  <a:lnTo>
                    <a:pt x="3091415" y="826849"/>
                  </a:lnTo>
                  <a:lnTo>
                    <a:pt x="3091415" y="805270"/>
                  </a:lnTo>
                  <a:lnTo>
                    <a:pt x="3096808" y="805270"/>
                  </a:lnTo>
                  <a:lnTo>
                    <a:pt x="3096808" y="826849"/>
                  </a:lnTo>
                  <a:close/>
                </a:path>
                <a:path w="5038725" h="1857375">
                  <a:moveTo>
                    <a:pt x="3440598" y="914513"/>
                  </a:moveTo>
                  <a:lnTo>
                    <a:pt x="3435206" y="914513"/>
                  </a:lnTo>
                  <a:lnTo>
                    <a:pt x="3435206" y="892934"/>
                  </a:lnTo>
                  <a:lnTo>
                    <a:pt x="3440598" y="892934"/>
                  </a:lnTo>
                  <a:lnTo>
                    <a:pt x="3440598" y="914513"/>
                  </a:lnTo>
                  <a:close/>
                </a:path>
                <a:path w="5038725" h="1857375">
                  <a:moveTo>
                    <a:pt x="3462170" y="919908"/>
                  </a:moveTo>
                  <a:lnTo>
                    <a:pt x="3413634" y="919908"/>
                  </a:lnTo>
                  <a:lnTo>
                    <a:pt x="3413634" y="914513"/>
                  </a:lnTo>
                  <a:lnTo>
                    <a:pt x="3462170" y="914513"/>
                  </a:lnTo>
                  <a:lnTo>
                    <a:pt x="3462170" y="919908"/>
                  </a:lnTo>
                  <a:close/>
                </a:path>
                <a:path w="5038725" h="1857375">
                  <a:moveTo>
                    <a:pt x="3440598" y="941486"/>
                  </a:moveTo>
                  <a:lnTo>
                    <a:pt x="3435206" y="941486"/>
                  </a:lnTo>
                  <a:lnTo>
                    <a:pt x="3435206" y="919908"/>
                  </a:lnTo>
                  <a:lnTo>
                    <a:pt x="3440598" y="919908"/>
                  </a:lnTo>
                  <a:lnTo>
                    <a:pt x="3440598" y="941486"/>
                  </a:lnTo>
                  <a:close/>
                </a:path>
                <a:path w="5038725" h="1857375">
                  <a:moveTo>
                    <a:pt x="3211405" y="914513"/>
                  </a:moveTo>
                  <a:lnTo>
                    <a:pt x="3206012" y="914513"/>
                  </a:lnTo>
                  <a:lnTo>
                    <a:pt x="3206012" y="892934"/>
                  </a:lnTo>
                  <a:lnTo>
                    <a:pt x="3211405" y="892934"/>
                  </a:lnTo>
                  <a:lnTo>
                    <a:pt x="3211405" y="914513"/>
                  </a:lnTo>
                  <a:close/>
                </a:path>
                <a:path w="5038725" h="1857375">
                  <a:moveTo>
                    <a:pt x="3232976" y="919908"/>
                  </a:moveTo>
                  <a:lnTo>
                    <a:pt x="3184441" y="919908"/>
                  </a:lnTo>
                  <a:lnTo>
                    <a:pt x="3184441" y="914513"/>
                  </a:lnTo>
                  <a:lnTo>
                    <a:pt x="3232976" y="914513"/>
                  </a:lnTo>
                  <a:lnTo>
                    <a:pt x="3232976" y="919908"/>
                  </a:lnTo>
                  <a:close/>
                </a:path>
                <a:path w="5038725" h="1857375">
                  <a:moveTo>
                    <a:pt x="3211405" y="941486"/>
                  </a:moveTo>
                  <a:lnTo>
                    <a:pt x="3206012" y="941486"/>
                  </a:lnTo>
                  <a:lnTo>
                    <a:pt x="3206012" y="919908"/>
                  </a:lnTo>
                  <a:lnTo>
                    <a:pt x="3211405" y="919908"/>
                  </a:lnTo>
                  <a:lnTo>
                    <a:pt x="3211405" y="941486"/>
                  </a:lnTo>
                  <a:close/>
                </a:path>
                <a:path w="5038725" h="1857375">
                  <a:moveTo>
                    <a:pt x="2982211" y="914513"/>
                  </a:moveTo>
                  <a:lnTo>
                    <a:pt x="2976819" y="914513"/>
                  </a:lnTo>
                  <a:lnTo>
                    <a:pt x="2976819" y="892934"/>
                  </a:lnTo>
                  <a:lnTo>
                    <a:pt x="2982211" y="892934"/>
                  </a:lnTo>
                  <a:lnTo>
                    <a:pt x="2982211" y="914513"/>
                  </a:lnTo>
                  <a:close/>
                </a:path>
                <a:path w="5038725" h="1857375">
                  <a:moveTo>
                    <a:pt x="3003783" y="919908"/>
                  </a:moveTo>
                  <a:lnTo>
                    <a:pt x="2955247" y="919908"/>
                  </a:lnTo>
                  <a:lnTo>
                    <a:pt x="2955247" y="914513"/>
                  </a:lnTo>
                  <a:lnTo>
                    <a:pt x="3003783" y="914513"/>
                  </a:lnTo>
                  <a:lnTo>
                    <a:pt x="3003783" y="919908"/>
                  </a:lnTo>
                  <a:close/>
                </a:path>
                <a:path w="5038725" h="1857375">
                  <a:moveTo>
                    <a:pt x="2982211" y="941486"/>
                  </a:moveTo>
                  <a:lnTo>
                    <a:pt x="2976819" y="941486"/>
                  </a:lnTo>
                  <a:lnTo>
                    <a:pt x="2976819" y="919908"/>
                  </a:lnTo>
                  <a:lnTo>
                    <a:pt x="2982211" y="919908"/>
                  </a:lnTo>
                  <a:lnTo>
                    <a:pt x="2982211" y="941486"/>
                  </a:lnTo>
                  <a:close/>
                </a:path>
                <a:path w="5038725" h="1857375">
                  <a:moveTo>
                    <a:pt x="3096808" y="1034545"/>
                  </a:moveTo>
                  <a:lnTo>
                    <a:pt x="3069844" y="1034545"/>
                  </a:lnTo>
                  <a:lnTo>
                    <a:pt x="3069844" y="1029150"/>
                  </a:lnTo>
                  <a:lnTo>
                    <a:pt x="3091415" y="1029150"/>
                  </a:lnTo>
                  <a:lnTo>
                    <a:pt x="3091415" y="1007571"/>
                  </a:lnTo>
                  <a:lnTo>
                    <a:pt x="3096808" y="1007571"/>
                  </a:lnTo>
                  <a:lnTo>
                    <a:pt x="3096808" y="1034545"/>
                  </a:lnTo>
                  <a:close/>
                </a:path>
                <a:path w="5038725" h="1857375">
                  <a:moveTo>
                    <a:pt x="2774589" y="2810"/>
                  </a:moveTo>
                  <a:lnTo>
                    <a:pt x="2726054" y="2810"/>
                  </a:lnTo>
                  <a:lnTo>
                    <a:pt x="2726054" y="0"/>
                  </a:lnTo>
                  <a:lnTo>
                    <a:pt x="2774589" y="0"/>
                  </a:lnTo>
                  <a:lnTo>
                    <a:pt x="2774589" y="2810"/>
                  </a:lnTo>
                  <a:close/>
                </a:path>
                <a:path w="5038725" h="1857375">
                  <a:moveTo>
                    <a:pt x="2753018" y="24389"/>
                  </a:moveTo>
                  <a:lnTo>
                    <a:pt x="2747625" y="24389"/>
                  </a:lnTo>
                  <a:lnTo>
                    <a:pt x="2747625" y="2810"/>
                  </a:lnTo>
                  <a:lnTo>
                    <a:pt x="2753018" y="2810"/>
                  </a:lnTo>
                  <a:lnTo>
                    <a:pt x="2753018" y="24389"/>
                  </a:lnTo>
                  <a:close/>
                </a:path>
                <a:path w="5038725" h="1857375">
                  <a:moveTo>
                    <a:pt x="2545396" y="2810"/>
                  </a:moveTo>
                  <a:lnTo>
                    <a:pt x="2496860" y="2810"/>
                  </a:lnTo>
                  <a:lnTo>
                    <a:pt x="2496860" y="0"/>
                  </a:lnTo>
                  <a:lnTo>
                    <a:pt x="2545396" y="0"/>
                  </a:lnTo>
                  <a:lnTo>
                    <a:pt x="2545396" y="2810"/>
                  </a:lnTo>
                  <a:close/>
                </a:path>
                <a:path w="5038725" h="1857375">
                  <a:moveTo>
                    <a:pt x="2523824" y="24389"/>
                  </a:moveTo>
                  <a:lnTo>
                    <a:pt x="2518432" y="24389"/>
                  </a:lnTo>
                  <a:lnTo>
                    <a:pt x="2518432" y="2810"/>
                  </a:lnTo>
                  <a:lnTo>
                    <a:pt x="2523824" y="2810"/>
                  </a:lnTo>
                  <a:lnTo>
                    <a:pt x="2523824" y="24389"/>
                  </a:lnTo>
                  <a:close/>
                </a:path>
                <a:path w="5038725" h="1857375">
                  <a:moveTo>
                    <a:pt x="2316202" y="2810"/>
                  </a:moveTo>
                  <a:lnTo>
                    <a:pt x="2267667" y="2810"/>
                  </a:lnTo>
                  <a:lnTo>
                    <a:pt x="2267667" y="0"/>
                  </a:lnTo>
                  <a:lnTo>
                    <a:pt x="2316202" y="0"/>
                  </a:lnTo>
                  <a:lnTo>
                    <a:pt x="2316202" y="2810"/>
                  </a:lnTo>
                  <a:close/>
                </a:path>
                <a:path w="5038725" h="1857375">
                  <a:moveTo>
                    <a:pt x="2294631" y="24389"/>
                  </a:moveTo>
                  <a:lnTo>
                    <a:pt x="2289238" y="24389"/>
                  </a:lnTo>
                  <a:lnTo>
                    <a:pt x="2289238" y="2810"/>
                  </a:lnTo>
                  <a:lnTo>
                    <a:pt x="2294631" y="2810"/>
                  </a:lnTo>
                  <a:lnTo>
                    <a:pt x="2294631" y="24389"/>
                  </a:lnTo>
                  <a:close/>
                </a:path>
                <a:path w="5038725" h="1857375">
                  <a:moveTo>
                    <a:pt x="2087009" y="2810"/>
                  </a:moveTo>
                  <a:lnTo>
                    <a:pt x="2038473" y="2810"/>
                  </a:lnTo>
                  <a:lnTo>
                    <a:pt x="2038473" y="0"/>
                  </a:lnTo>
                  <a:lnTo>
                    <a:pt x="2087009" y="0"/>
                  </a:lnTo>
                  <a:lnTo>
                    <a:pt x="2087009" y="2810"/>
                  </a:lnTo>
                  <a:close/>
                </a:path>
                <a:path w="5038725" h="1857375">
                  <a:moveTo>
                    <a:pt x="2065437" y="24389"/>
                  </a:moveTo>
                  <a:lnTo>
                    <a:pt x="2060045" y="24389"/>
                  </a:lnTo>
                  <a:lnTo>
                    <a:pt x="2060045" y="2810"/>
                  </a:lnTo>
                  <a:lnTo>
                    <a:pt x="2065437" y="2810"/>
                  </a:lnTo>
                  <a:lnTo>
                    <a:pt x="2065437" y="24389"/>
                  </a:lnTo>
                  <a:close/>
                </a:path>
                <a:path w="5038725" h="1857375">
                  <a:moveTo>
                    <a:pt x="2867615" y="112053"/>
                  </a:moveTo>
                  <a:lnTo>
                    <a:pt x="2862222" y="112053"/>
                  </a:lnTo>
                  <a:lnTo>
                    <a:pt x="2862222" y="90474"/>
                  </a:lnTo>
                  <a:lnTo>
                    <a:pt x="2867615" y="90474"/>
                  </a:lnTo>
                  <a:lnTo>
                    <a:pt x="2867615" y="112053"/>
                  </a:lnTo>
                  <a:close/>
                </a:path>
                <a:path w="5038725" h="1857375">
                  <a:moveTo>
                    <a:pt x="2889186" y="117447"/>
                  </a:moveTo>
                  <a:lnTo>
                    <a:pt x="2840651" y="117447"/>
                  </a:lnTo>
                  <a:lnTo>
                    <a:pt x="2840651" y="112053"/>
                  </a:lnTo>
                  <a:lnTo>
                    <a:pt x="2889186" y="112053"/>
                  </a:lnTo>
                  <a:lnTo>
                    <a:pt x="2889186" y="117447"/>
                  </a:lnTo>
                  <a:close/>
                </a:path>
                <a:path w="5038725" h="1857375">
                  <a:moveTo>
                    <a:pt x="2867615" y="139026"/>
                  </a:moveTo>
                  <a:lnTo>
                    <a:pt x="2862222" y="139026"/>
                  </a:lnTo>
                  <a:lnTo>
                    <a:pt x="2862222" y="117447"/>
                  </a:lnTo>
                  <a:lnTo>
                    <a:pt x="2867615" y="117447"/>
                  </a:lnTo>
                  <a:lnTo>
                    <a:pt x="2867615" y="139026"/>
                  </a:lnTo>
                  <a:close/>
                </a:path>
                <a:path w="5038725" h="1857375">
                  <a:moveTo>
                    <a:pt x="2638421" y="112053"/>
                  </a:moveTo>
                  <a:lnTo>
                    <a:pt x="2633028" y="112053"/>
                  </a:lnTo>
                  <a:lnTo>
                    <a:pt x="2633028" y="90474"/>
                  </a:lnTo>
                  <a:lnTo>
                    <a:pt x="2638421" y="90474"/>
                  </a:lnTo>
                  <a:lnTo>
                    <a:pt x="2638421" y="112053"/>
                  </a:lnTo>
                  <a:close/>
                </a:path>
                <a:path w="5038725" h="1857375">
                  <a:moveTo>
                    <a:pt x="2659992" y="117447"/>
                  </a:moveTo>
                  <a:lnTo>
                    <a:pt x="2611457" y="117447"/>
                  </a:lnTo>
                  <a:lnTo>
                    <a:pt x="2611457" y="112053"/>
                  </a:lnTo>
                  <a:lnTo>
                    <a:pt x="2659992" y="112053"/>
                  </a:lnTo>
                  <a:lnTo>
                    <a:pt x="2659992" y="117447"/>
                  </a:lnTo>
                  <a:close/>
                </a:path>
                <a:path w="5038725" h="1857375">
                  <a:moveTo>
                    <a:pt x="2638421" y="139026"/>
                  </a:moveTo>
                  <a:lnTo>
                    <a:pt x="2633028" y="139026"/>
                  </a:lnTo>
                  <a:lnTo>
                    <a:pt x="2633028" y="117447"/>
                  </a:lnTo>
                  <a:lnTo>
                    <a:pt x="2638421" y="117447"/>
                  </a:lnTo>
                  <a:lnTo>
                    <a:pt x="2638421" y="139026"/>
                  </a:lnTo>
                  <a:close/>
                </a:path>
                <a:path w="5038725" h="1857375">
                  <a:moveTo>
                    <a:pt x="2409228" y="112053"/>
                  </a:moveTo>
                  <a:lnTo>
                    <a:pt x="2403835" y="112053"/>
                  </a:lnTo>
                  <a:lnTo>
                    <a:pt x="2403835" y="90474"/>
                  </a:lnTo>
                  <a:lnTo>
                    <a:pt x="2409228" y="90474"/>
                  </a:lnTo>
                  <a:lnTo>
                    <a:pt x="2409228" y="112053"/>
                  </a:lnTo>
                  <a:close/>
                </a:path>
                <a:path w="5038725" h="1857375">
                  <a:moveTo>
                    <a:pt x="2430799" y="117447"/>
                  </a:moveTo>
                  <a:lnTo>
                    <a:pt x="2382264" y="117447"/>
                  </a:lnTo>
                  <a:lnTo>
                    <a:pt x="2382264" y="112053"/>
                  </a:lnTo>
                  <a:lnTo>
                    <a:pt x="2430799" y="112053"/>
                  </a:lnTo>
                  <a:lnTo>
                    <a:pt x="2430799" y="117447"/>
                  </a:lnTo>
                  <a:close/>
                </a:path>
                <a:path w="5038725" h="1857375">
                  <a:moveTo>
                    <a:pt x="2409228" y="139026"/>
                  </a:moveTo>
                  <a:lnTo>
                    <a:pt x="2403835" y="139026"/>
                  </a:lnTo>
                  <a:lnTo>
                    <a:pt x="2403835" y="117447"/>
                  </a:lnTo>
                  <a:lnTo>
                    <a:pt x="2409228" y="117447"/>
                  </a:lnTo>
                  <a:lnTo>
                    <a:pt x="2409228" y="139026"/>
                  </a:lnTo>
                  <a:close/>
                </a:path>
                <a:path w="5038725" h="1857375">
                  <a:moveTo>
                    <a:pt x="2180034" y="112053"/>
                  </a:moveTo>
                  <a:lnTo>
                    <a:pt x="2174641" y="112053"/>
                  </a:lnTo>
                  <a:lnTo>
                    <a:pt x="2174641" y="90474"/>
                  </a:lnTo>
                  <a:lnTo>
                    <a:pt x="2180034" y="90474"/>
                  </a:lnTo>
                  <a:lnTo>
                    <a:pt x="2180034" y="112053"/>
                  </a:lnTo>
                  <a:close/>
                </a:path>
                <a:path w="5038725" h="1857375">
                  <a:moveTo>
                    <a:pt x="2201605" y="117447"/>
                  </a:moveTo>
                  <a:lnTo>
                    <a:pt x="2153070" y="117447"/>
                  </a:lnTo>
                  <a:lnTo>
                    <a:pt x="2153070" y="112053"/>
                  </a:lnTo>
                  <a:lnTo>
                    <a:pt x="2201605" y="112053"/>
                  </a:lnTo>
                  <a:lnTo>
                    <a:pt x="2201605" y="117447"/>
                  </a:lnTo>
                  <a:close/>
                </a:path>
                <a:path w="5038725" h="1857375">
                  <a:moveTo>
                    <a:pt x="2180034" y="139026"/>
                  </a:moveTo>
                  <a:lnTo>
                    <a:pt x="2174641" y="139026"/>
                  </a:lnTo>
                  <a:lnTo>
                    <a:pt x="2174641" y="117447"/>
                  </a:lnTo>
                  <a:lnTo>
                    <a:pt x="2180034" y="117447"/>
                  </a:lnTo>
                  <a:lnTo>
                    <a:pt x="2180034" y="139026"/>
                  </a:lnTo>
                  <a:close/>
                </a:path>
                <a:path w="5038725" h="1857375">
                  <a:moveTo>
                    <a:pt x="2753018" y="226690"/>
                  </a:moveTo>
                  <a:lnTo>
                    <a:pt x="2747625" y="226690"/>
                  </a:lnTo>
                  <a:lnTo>
                    <a:pt x="2747625" y="205111"/>
                  </a:lnTo>
                  <a:lnTo>
                    <a:pt x="2753018" y="205111"/>
                  </a:lnTo>
                  <a:lnTo>
                    <a:pt x="2753018" y="226690"/>
                  </a:lnTo>
                  <a:close/>
                </a:path>
                <a:path w="5038725" h="1857375">
                  <a:moveTo>
                    <a:pt x="2774589" y="232085"/>
                  </a:moveTo>
                  <a:lnTo>
                    <a:pt x="2726054" y="232085"/>
                  </a:lnTo>
                  <a:lnTo>
                    <a:pt x="2726054" y="226690"/>
                  </a:lnTo>
                  <a:lnTo>
                    <a:pt x="2774589" y="226690"/>
                  </a:lnTo>
                  <a:lnTo>
                    <a:pt x="2774589" y="232085"/>
                  </a:lnTo>
                  <a:close/>
                </a:path>
                <a:path w="5038725" h="1857375">
                  <a:moveTo>
                    <a:pt x="2753018" y="253663"/>
                  </a:moveTo>
                  <a:lnTo>
                    <a:pt x="2747625" y="253663"/>
                  </a:lnTo>
                  <a:lnTo>
                    <a:pt x="2747625" y="232085"/>
                  </a:lnTo>
                  <a:lnTo>
                    <a:pt x="2753018" y="232085"/>
                  </a:lnTo>
                  <a:lnTo>
                    <a:pt x="2753018" y="253663"/>
                  </a:lnTo>
                  <a:close/>
                </a:path>
                <a:path w="5038725" h="1857375">
                  <a:moveTo>
                    <a:pt x="2523824" y="226690"/>
                  </a:moveTo>
                  <a:lnTo>
                    <a:pt x="2518432" y="226690"/>
                  </a:lnTo>
                  <a:lnTo>
                    <a:pt x="2518432" y="205111"/>
                  </a:lnTo>
                  <a:lnTo>
                    <a:pt x="2523824" y="205111"/>
                  </a:lnTo>
                  <a:lnTo>
                    <a:pt x="2523824" y="226690"/>
                  </a:lnTo>
                  <a:close/>
                </a:path>
                <a:path w="5038725" h="1857375">
                  <a:moveTo>
                    <a:pt x="2545396" y="232085"/>
                  </a:moveTo>
                  <a:lnTo>
                    <a:pt x="2496860" y="232085"/>
                  </a:lnTo>
                  <a:lnTo>
                    <a:pt x="2496860" y="226690"/>
                  </a:lnTo>
                  <a:lnTo>
                    <a:pt x="2545396" y="226690"/>
                  </a:lnTo>
                  <a:lnTo>
                    <a:pt x="2545396" y="232085"/>
                  </a:lnTo>
                  <a:close/>
                </a:path>
                <a:path w="5038725" h="1857375">
                  <a:moveTo>
                    <a:pt x="2523824" y="253663"/>
                  </a:moveTo>
                  <a:lnTo>
                    <a:pt x="2518432" y="253663"/>
                  </a:lnTo>
                  <a:lnTo>
                    <a:pt x="2518432" y="232085"/>
                  </a:lnTo>
                  <a:lnTo>
                    <a:pt x="2523824" y="232085"/>
                  </a:lnTo>
                  <a:lnTo>
                    <a:pt x="2523824" y="253663"/>
                  </a:lnTo>
                  <a:close/>
                </a:path>
                <a:path w="5038725" h="1857375">
                  <a:moveTo>
                    <a:pt x="2294631" y="226690"/>
                  </a:moveTo>
                  <a:lnTo>
                    <a:pt x="2289238" y="226690"/>
                  </a:lnTo>
                  <a:lnTo>
                    <a:pt x="2289238" y="205111"/>
                  </a:lnTo>
                  <a:lnTo>
                    <a:pt x="2294631" y="205111"/>
                  </a:lnTo>
                  <a:lnTo>
                    <a:pt x="2294631" y="226690"/>
                  </a:lnTo>
                  <a:close/>
                </a:path>
                <a:path w="5038725" h="1857375">
                  <a:moveTo>
                    <a:pt x="2316202" y="232085"/>
                  </a:moveTo>
                  <a:lnTo>
                    <a:pt x="2267667" y="232085"/>
                  </a:lnTo>
                  <a:lnTo>
                    <a:pt x="2267667" y="226690"/>
                  </a:lnTo>
                  <a:lnTo>
                    <a:pt x="2316202" y="226690"/>
                  </a:lnTo>
                  <a:lnTo>
                    <a:pt x="2316202" y="232085"/>
                  </a:lnTo>
                  <a:close/>
                </a:path>
                <a:path w="5038725" h="1857375">
                  <a:moveTo>
                    <a:pt x="2294631" y="253663"/>
                  </a:moveTo>
                  <a:lnTo>
                    <a:pt x="2289238" y="253663"/>
                  </a:lnTo>
                  <a:lnTo>
                    <a:pt x="2289238" y="232085"/>
                  </a:lnTo>
                  <a:lnTo>
                    <a:pt x="2294631" y="232085"/>
                  </a:lnTo>
                  <a:lnTo>
                    <a:pt x="2294631" y="253663"/>
                  </a:lnTo>
                  <a:close/>
                </a:path>
                <a:path w="5038725" h="1857375">
                  <a:moveTo>
                    <a:pt x="2065437" y="226690"/>
                  </a:moveTo>
                  <a:lnTo>
                    <a:pt x="2060045" y="226690"/>
                  </a:lnTo>
                  <a:lnTo>
                    <a:pt x="2060045" y="205111"/>
                  </a:lnTo>
                  <a:lnTo>
                    <a:pt x="2065437" y="205111"/>
                  </a:lnTo>
                  <a:lnTo>
                    <a:pt x="2065437" y="226690"/>
                  </a:lnTo>
                  <a:close/>
                </a:path>
                <a:path w="5038725" h="1857375">
                  <a:moveTo>
                    <a:pt x="2087009" y="232085"/>
                  </a:moveTo>
                  <a:lnTo>
                    <a:pt x="2038473" y="232085"/>
                  </a:lnTo>
                  <a:lnTo>
                    <a:pt x="2038473" y="226690"/>
                  </a:lnTo>
                  <a:lnTo>
                    <a:pt x="2087009" y="226690"/>
                  </a:lnTo>
                  <a:lnTo>
                    <a:pt x="2087009" y="232085"/>
                  </a:lnTo>
                  <a:close/>
                </a:path>
                <a:path w="5038725" h="1857375">
                  <a:moveTo>
                    <a:pt x="2065437" y="253663"/>
                  </a:moveTo>
                  <a:lnTo>
                    <a:pt x="2060045" y="253663"/>
                  </a:lnTo>
                  <a:lnTo>
                    <a:pt x="2060045" y="232085"/>
                  </a:lnTo>
                  <a:lnTo>
                    <a:pt x="2065437" y="232085"/>
                  </a:lnTo>
                  <a:lnTo>
                    <a:pt x="2065437" y="253663"/>
                  </a:lnTo>
                  <a:close/>
                </a:path>
                <a:path w="5038725" h="1857375">
                  <a:moveTo>
                    <a:pt x="2867615" y="341327"/>
                  </a:moveTo>
                  <a:lnTo>
                    <a:pt x="2862222" y="341327"/>
                  </a:lnTo>
                  <a:lnTo>
                    <a:pt x="2862222" y="319748"/>
                  </a:lnTo>
                  <a:lnTo>
                    <a:pt x="2867615" y="319748"/>
                  </a:lnTo>
                  <a:lnTo>
                    <a:pt x="2867615" y="341327"/>
                  </a:lnTo>
                  <a:close/>
                </a:path>
                <a:path w="5038725" h="1857375">
                  <a:moveTo>
                    <a:pt x="2889186" y="346722"/>
                  </a:moveTo>
                  <a:lnTo>
                    <a:pt x="2840651" y="346722"/>
                  </a:lnTo>
                  <a:lnTo>
                    <a:pt x="2840651" y="341327"/>
                  </a:lnTo>
                  <a:lnTo>
                    <a:pt x="2889186" y="341327"/>
                  </a:lnTo>
                  <a:lnTo>
                    <a:pt x="2889186" y="346722"/>
                  </a:lnTo>
                  <a:close/>
                </a:path>
                <a:path w="5038725" h="1857375">
                  <a:moveTo>
                    <a:pt x="2867615" y="368301"/>
                  </a:moveTo>
                  <a:lnTo>
                    <a:pt x="2862222" y="368301"/>
                  </a:lnTo>
                  <a:lnTo>
                    <a:pt x="2862222" y="346722"/>
                  </a:lnTo>
                  <a:lnTo>
                    <a:pt x="2867615" y="346722"/>
                  </a:lnTo>
                  <a:lnTo>
                    <a:pt x="2867615" y="368301"/>
                  </a:lnTo>
                  <a:close/>
                </a:path>
                <a:path w="5038725" h="1857375">
                  <a:moveTo>
                    <a:pt x="2638421" y="341327"/>
                  </a:moveTo>
                  <a:lnTo>
                    <a:pt x="2633028" y="341327"/>
                  </a:lnTo>
                  <a:lnTo>
                    <a:pt x="2633028" y="319748"/>
                  </a:lnTo>
                  <a:lnTo>
                    <a:pt x="2638421" y="319748"/>
                  </a:lnTo>
                  <a:lnTo>
                    <a:pt x="2638421" y="341327"/>
                  </a:lnTo>
                  <a:close/>
                </a:path>
                <a:path w="5038725" h="1857375">
                  <a:moveTo>
                    <a:pt x="2659992" y="346722"/>
                  </a:moveTo>
                  <a:lnTo>
                    <a:pt x="2611457" y="346722"/>
                  </a:lnTo>
                  <a:lnTo>
                    <a:pt x="2611457" y="341327"/>
                  </a:lnTo>
                  <a:lnTo>
                    <a:pt x="2659992" y="341327"/>
                  </a:lnTo>
                  <a:lnTo>
                    <a:pt x="2659992" y="346722"/>
                  </a:lnTo>
                  <a:close/>
                </a:path>
                <a:path w="5038725" h="1857375">
                  <a:moveTo>
                    <a:pt x="2638421" y="368301"/>
                  </a:moveTo>
                  <a:lnTo>
                    <a:pt x="2633028" y="368301"/>
                  </a:lnTo>
                  <a:lnTo>
                    <a:pt x="2633028" y="346722"/>
                  </a:lnTo>
                  <a:lnTo>
                    <a:pt x="2638421" y="346722"/>
                  </a:lnTo>
                  <a:lnTo>
                    <a:pt x="2638421" y="368301"/>
                  </a:lnTo>
                  <a:close/>
                </a:path>
                <a:path w="5038725" h="1857375">
                  <a:moveTo>
                    <a:pt x="2409228" y="341327"/>
                  </a:moveTo>
                  <a:lnTo>
                    <a:pt x="2403835" y="341327"/>
                  </a:lnTo>
                  <a:lnTo>
                    <a:pt x="2403835" y="319748"/>
                  </a:lnTo>
                  <a:lnTo>
                    <a:pt x="2409228" y="319748"/>
                  </a:lnTo>
                  <a:lnTo>
                    <a:pt x="2409228" y="341327"/>
                  </a:lnTo>
                  <a:close/>
                </a:path>
                <a:path w="5038725" h="1857375">
                  <a:moveTo>
                    <a:pt x="2430799" y="346722"/>
                  </a:moveTo>
                  <a:lnTo>
                    <a:pt x="2382264" y="346722"/>
                  </a:lnTo>
                  <a:lnTo>
                    <a:pt x="2382264" y="341327"/>
                  </a:lnTo>
                  <a:lnTo>
                    <a:pt x="2430799" y="341327"/>
                  </a:lnTo>
                  <a:lnTo>
                    <a:pt x="2430799" y="346722"/>
                  </a:lnTo>
                  <a:close/>
                </a:path>
                <a:path w="5038725" h="1857375">
                  <a:moveTo>
                    <a:pt x="2409228" y="368301"/>
                  </a:moveTo>
                  <a:lnTo>
                    <a:pt x="2403835" y="368301"/>
                  </a:lnTo>
                  <a:lnTo>
                    <a:pt x="2403835" y="346722"/>
                  </a:lnTo>
                  <a:lnTo>
                    <a:pt x="2409228" y="346722"/>
                  </a:lnTo>
                  <a:lnTo>
                    <a:pt x="2409228" y="368301"/>
                  </a:lnTo>
                  <a:close/>
                </a:path>
                <a:path w="5038725" h="1857375">
                  <a:moveTo>
                    <a:pt x="2180034" y="341327"/>
                  </a:moveTo>
                  <a:lnTo>
                    <a:pt x="2174641" y="341327"/>
                  </a:lnTo>
                  <a:lnTo>
                    <a:pt x="2174641" y="319748"/>
                  </a:lnTo>
                  <a:lnTo>
                    <a:pt x="2180034" y="319748"/>
                  </a:lnTo>
                  <a:lnTo>
                    <a:pt x="2180034" y="341327"/>
                  </a:lnTo>
                  <a:close/>
                </a:path>
                <a:path w="5038725" h="1857375">
                  <a:moveTo>
                    <a:pt x="2201605" y="346722"/>
                  </a:moveTo>
                  <a:lnTo>
                    <a:pt x="2153070" y="346722"/>
                  </a:lnTo>
                  <a:lnTo>
                    <a:pt x="2153070" y="341327"/>
                  </a:lnTo>
                  <a:lnTo>
                    <a:pt x="2201605" y="341327"/>
                  </a:lnTo>
                  <a:lnTo>
                    <a:pt x="2201605" y="346722"/>
                  </a:lnTo>
                  <a:close/>
                </a:path>
                <a:path w="5038725" h="1857375">
                  <a:moveTo>
                    <a:pt x="2180034" y="368301"/>
                  </a:moveTo>
                  <a:lnTo>
                    <a:pt x="2174641" y="368301"/>
                  </a:lnTo>
                  <a:lnTo>
                    <a:pt x="2174641" y="346722"/>
                  </a:lnTo>
                  <a:lnTo>
                    <a:pt x="2180034" y="346722"/>
                  </a:lnTo>
                  <a:lnTo>
                    <a:pt x="2180034" y="368301"/>
                  </a:lnTo>
                  <a:close/>
                </a:path>
                <a:path w="5038725" h="1857375">
                  <a:moveTo>
                    <a:pt x="2753018" y="455964"/>
                  </a:moveTo>
                  <a:lnTo>
                    <a:pt x="2747625" y="455964"/>
                  </a:lnTo>
                  <a:lnTo>
                    <a:pt x="2747625" y="434386"/>
                  </a:lnTo>
                  <a:lnTo>
                    <a:pt x="2753018" y="434386"/>
                  </a:lnTo>
                  <a:lnTo>
                    <a:pt x="2753018" y="455964"/>
                  </a:lnTo>
                  <a:close/>
                </a:path>
                <a:path w="5038725" h="1857375">
                  <a:moveTo>
                    <a:pt x="2774589" y="461359"/>
                  </a:moveTo>
                  <a:lnTo>
                    <a:pt x="2726054" y="461359"/>
                  </a:lnTo>
                  <a:lnTo>
                    <a:pt x="2726054" y="455964"/>
                  </a:lnTo>
                  <a:lnTo>
                    <a:pt x="2774589" y="455964"/>
                  </a:lnTo>
                  <a:lnTo>
                    <a:pt x="2774589" y="461359"/>
                  </a:lnTo>
                  <a:close/>
                </a:path>
                <a:path w="5038725" h="1857375">
                  <a:moveTo>
                    <a:pt x="2753018" y="482938"/>
                  </a:moveTo>
                  <a:lnTo>
                    <a:pt x="2747625" y="482938"/>
                  </a:lnTo>
                  <a:lnTo>
                    <a:pt x="2747625" y="461359"/>
                  </a:lnTo>
                  <a:lnTo>
                    <a:pt x="2753018" y="461359"/>
                  </a:lnTo>
                  <a:lnTo>
                    <a:pt x="2753018" y="482938"/>
                  </a:lnTo>
                  <a:close/>
                </a:path>
                <a:path w="5038725" h="1857375">
                  <a:moveTo>
                    <a:pt x="2523824" y="455964"/>
                  </a:moveTo>
                  <a:lnTo>
                    <a:pt x="2518432" y="455964"/>
                  </a:lnTo>
                  <a:lnTo>
                    <a:pt x="2518432" y="434386"/>
                  </a:lnTo>
                  <a:lnTo>
                    <a:pt x="2523824" y="434386"/>
                  </a:lnTo>
                  <a:lnTo>
                    <a:pt x="2523824" y="455964"/>
                  </a:lnTo>
                  <a:close/>
                </a:path>
                <a:path w="5038725" h="1857375">
                  <a:moveTo>
                    <a:pt x="2545396" y="461359"/>
                  </a:moveTo>
                  <a:lnTo>
                    <a:pt x="2496860" y="461359"/>
                  </a:lnTo>
                  <a:lnTo>
                    <a:pt x="2496860" y="455964"/>
                  </a:lnTo>
                  <a:lnTo>
                    <a:pt x="2545396" y="455964"/>
                  </a:lnTo>
                  <a:lnTo>
                    <a:pt x="2545396" y="461359"/>
                  </a:lnTo>
                  <a:close/>
                </a:path>
                <a:path w="5038725" h="1857375">
                  <a:moveTo>
                    <a:pt x="2523824" y="482938"/>
                  </a:moveTo>
                  <a:lnTo>
                    <a:pt x="2518432" y="482938"/>
                  </a:lnTo>
                  <a:lnTo>
                    <a:pt x="2518432" y="461359"/>
                  </a:lnTo>
                  <a:lnTo>
                    <a:pt x="2523824" y="461359"/>
                  </a:lnTo>
                  <a:lnTo>
                    <a:pt x="2523824" y="482938"/>
                  </a:lnTo>
                  <a:close/>
                </a:path>
                <a:path w="5038725" h="1857375">
                  <a:moveTo>
                    <a:pt x="2294631" y="455964"/>
                  </a:moveTo>
                  <a:lnTo>
                    <a:pt x="2289238" y="455964"/>
                  </a:lnTo>
                  <a:lnTo>
                    <a:pt x="2289238" y="434386"/>
                  </a:lnTo>
                  <a:lnTo>
                    <a:pt x="2294631" y="434386"/>
                  </a:lnTo>
                  <a:lnTo>
                    <a:pt x="2294631" y="455964"/>
                  </a:lnTo>
                  <a:close/>
                </a:path>
                <a:path w="5038725" h="1857375">
                  <a:moveTo>
                    <a:pt x="2316202" y="461359"/>
                  </a:moveTo>
                  <a:lnTo>
                    <a:pt x="2267667" y="461359"/>
                  </a:lnTo>
                  <a:lnTo>
                    <a:pt x="2267667" y="455964"/>
                  </a:lnTo>
                  <a:lnTo>
                    <a:pt x="2316202" y="455964"/>
                  </a:lnTo>
                  <a:lnTo>
                    <a:pt x="2316202" y="461359"/>
                  </a:lnTo>
                  <a:close/>
                </a:path>
                <a:path w="5038725" h="1857375">
                  <a:moveTo>
                    <a:pt x="2294631" y="482938"/>
                  </a:moveTo>
                  <a:lnTo>
                    <a:pt x="2289238" y="482938"/>
                  </a:lnTo>
                  <a:lnTo>
                    <a:pt x="2289238" y="461359"/>
                  </a:lnTo>
                  <a:lnTo>
                    <a:pt x="2294631" y="461359"/>
                  </a:lnTo>
                  <a:lnTo>
                    <a:pt x="2294631" y="482938"/>
                  </a:lnTo>
                  <a:close/>
                </a:path>
                <a:path w="5038725" h="1857375">
                  <a:moveTo>
                    <a:pt x="2065437" y="455964"/>
                  </a:moveTo>
                  <a:lnTo>
                    <a:pt x="2060045" y="455964"/>
                  </a:lnTo>
                  <a:lnTo>
                    <a:pt x="2060045" y="434386"/>
                  </a:lnTo>
                  <a:lnTo>
                    <a:pt x="2065437" y="434386"/>
                  </a:lnTo>
                  <a:lnTo>
                    <a:pt x="2065437" y="455964"/>
                  </a:lnTo>
                  <a:close/>
                </a:path>
                <a:path w="5038725" h="1857375">
                  <a:moveTo>
                    <a:pt x="2087009" y="461359"/>
                  </a:moveTo>
                  <a:lnTo>
                    <a:pt x="2038473" y="461359"/>
                  </a:lnTo>
                  <a:lnTo>
                    <a:pt x="2038473" y="455964"/>
                  </a:lnTo>
                  <a:lnTo>
                    <a:pt x="2087009" y="455964"/>
                  </a:lnTo>
                  <a:lnTo>
                    <a:pt x="2087009" y="461359"/>
                  </a:lnTo>
                  <a:close/>
                </a:path>
                <a:path w="5038725" h="1857375">
                  <a:moveTo>
                    <a:pt x="2065437" y="482938"/>
                  </a:moveTo>
                  <a:lnTo>
                    <a:pt x="2060045" y="482938"/>
                  </a:lnTo>
                  <a:lnTo>
                    <a:pt x="2060045" y="461359"/>
                  </a:lnTo>
                  <a:lnTo>
                    <a:pt x="2065437" y="461359"/>
                  </a:lnTo>
                  <a:lnTo>
                    <a:pt x="2065437" y="482938"/>
                  </a:lnTo>
                  <a:close/>
                </a:path>
                <a:path w="5038725" h="1857375">
                  <a:moveTo>
                    <a:pt x="2867615" y="570601"/>
                  </a:moveTo>
                  <a:lnTo>
                    <a:pt x="2862222" y="570601"/>
                  </a:lnTo>
                  <a:lnTo>
                    <a:pt x="2862222" y="549023"/>
                  </a:lnTo>
                  <a:lnTo>
                    <a:pt x="2867615" y="549023"/>
                  </a:lnTo>
                  <a:lnTo>
                    <a:pt x="2867615" y="570601"/>
                  </a:lnTo>
                  <a:close/>
                </a:path>
                <a:path w="5038725" h="1857375">
                  <a:moveTo>
                    <a:pt x="2889186" y="575996"/>
                  </a:moveTo>
                  <a:lnTo>
                    <a:pt x="2840651" y="575996"/>
                  </a:lnTo>
                  <a:lnTo>
                    <a:pt x="2840651" y="570601"/>
                  </a:lnTo>
                  <a:lnTo>
                    <a:pt x="2889186" y="570601"/>
                  </a:lnTo>
                  <a:lnTo>
                    <a:pt x="2889186" y="575996"/>
                  </a:lnTo>
                  <a:close/>
                </a:path>
                <a:path w="5038725" h="1857375">
                  <a:moveTo>
                    <a:pt x="2867615" y="597575"/>
                  </a:moveTo>
                  <a:lnTo>
                    <a:pt x="2862222" y="597575"/>
                  </a:lnTo>
                  <a:lnTo>
                    <a:pt x="2862222" y="575996"/>
                  </a:lnTo>
                  <a:lnTo>
                    <a:pt x="2867615" y="575996"/>
                  </a:lnTo>
                  <a:lnTo>
                    <a:pt x="2867615" y="597575"/>
                  </a:lnTo>
                  <a:close/>
                </a:path>
                <a:path w="5038725" h="1857375">
                  <a:moveTo>
                    <a:pt x="2638421" y="570601"/>
                  </a:moveTo>
                  <a:lnTo>
                    <a:pt x="2633028" y="570601"/>
                  </a:lnTo>
                  <a:lnTo>
                    <a:pt x="2633028" y="549023"/>
                  </a:lnTo>
                  <a:lnTo>
                    <a:pt x="2638421" y="549023"/>
                  </a:lnTo>
                  <a:lnTo>
                    <a:pt x="2638421" y="570601"/>
                  </a:lnTo>
                  <a:close/>
                </a:path>
                <a:path w="5038725" h="1857375">
                  <a:moveTo>
                    <a:pt x="2659992" y="575996"/>
                  </a:moveTo>
                  <a:lnTo>
                    <a:pt x="2611457" y="575996"/>
                  </a:lnTo>
                  <a:lnTo>
                    <a:pt x="2611457" y="570601"/>
                  </a:lnTo>
                  <a:lnTo>
                    <a:pt x="2659992" y="570601"/>
                  </a:lnTo>
                  <a:lnTo>
                    <a:pt x="2659992" y="575996"/>
                  </a:lnTo>
                  <a:close/>
                </a:path>
                <a:path w="5038725" h="1857375">
                  <a:moveTo>
                    <a:pt x="2638421" y="597575"/>
                  </a:moveTo>
                  <a:lnTo>
                    <a:pt x="2633028" y="597575"/>
                  </a:lnTo>
                  <a:lnTo>
                    <a:pt x="2633028" y="575996"/>
                  </a:lnTo>
                  <a:lnTo>
                    <a:pt x="2638421" y="575996"/>
                  </a:lnTo>
                  <a:lnTo>
                    <a:pt x="2638421" y="597575"/>
                  </a:lnTo>
                  <a:close/>
                </a:path>
                <a:path w="5038725" h="1857375">
                  <a:moveTo>
                    <a:pt x="2409228" y="570601"/>
                  </a:moveTo>
                  <a:lnTo>
                    <a:pt x="2403835" y="570601"/>
                  </a:lnTo>
                  <a:lnTo>
                    <a:pt x="2403835" y="549023"/>
                  </a:lnTo>
                  <a:lnTo>
                    <a:pt x="2409228" y="549023"/>
                  </a:lnTo>
                  <a:lnTo>
                    <a:pt x="2409228" y="570601"/>
                  </a:lnTo>
                  <a:close/>
                </a:path>
                <a:path w="5038725" h="1857375">
                  <a:moveTo>
                    <a:pt x="2430799" y="575996"/>
                  </a:moveTo>
                  <a:lnTo>
                    <a:pt x="2382264" y="575996"/>
                  </a:lnTo>
                  <a:lnTo>
                    <a:pt x="2382264" y="570601"/>
                  </a:lnTo>
                  <a:lnTo>
                    <a:pt x="2430799" y="570601"/>
                  </a:lnTo>
                  <a:lnTo>
                    <a:pt x="2430799" y="575996"/>
                  </a:lnTo>
                  <a:close/>
                </a:path>
                <a:path w="5038725" h="1857375">
                  <a:moveTo>
                    <a:pt x="2409228" y="597575"/>
                  </a:moveTo>
                  <a:lnTo>
                    <a:pt x="2403835" y="597575"/>
                  </a:lnTo>
                  <a:lnTo>
                    <a:pt x="2403835" y="575996"/>
                  </a:lnTo>
                  <a:lnTo>
                    <a:pt x="2409228" y="575996"/>
                  </a:lnTo>
                  <a:lnTo>
                    <a:pt x="2409228" y="597575"/>
                  </a:lnTo>
                  <a:close/>
                </a:path>
                <a:path w="5038725" h="1857375">
                  <a:moveTo>
                    <a:pt x="2180034" y="570601"/>
                  </a:moveTo>
                  <a:lnTo>
                    <a:pt x="2174641" y="570601"/>
                  </a:lnTo>
                  <a:lnTo>
                    <a:pt x="2174641" y="549023"/>
                  </a:lnTo>
                  <a:lnTo>
                    <a:pt x="2180034" y="549023"/>
                  </a:lnTo>
                  <a:lnTo>
                    <a:pt x="2180034" y="570601"/>
                  </a:lnTo>
                  <a:close/>
                </a:path>
                <a:path w="5038725" h="1857375">
                  <a:moveTo>
                    <a:pt x="2201605" y="575996"/>
                  </a:moveTo>
                  <a:lnTo>
                    <a:pt x="2153070" y="575996"/>
                  </a:lnTo>
                  <a:lnTo>
                    <a:pt x="2153070" y="570601"/>
                  </a:lnTo>
                  <a:lnTo>
                    <a:pt x="2201605" y="570601"/>
                  </a:lnTo>
                  <a:lnTo>
                    <a:pt x="2201605" y="575996"/>
                  </a:lnTo>
                  <a:close/>
                </a:path>
                <a:path w="5038725" h="1857375">
                  <a:moveTo>
                    <a:pt x="2180034" y="597575"/>
                  </a:moveTo>
                  <a:lnTo>
                    <a:pt x="2174641" y="597575"/>
                  </a:lnTo>
                  <a:lnTo>
                    <a:pt x="2174641" y="575996"/>
                  </a:lnTo>
                  <a:lnTo>
                    <a:pt x="2180034" y="575996"/>
                  </a:lnTo>
                  <a:lnTo>
                    <a:pt x="2180034" y="597575"/>
                  </a:lnTo>
                  <a:close/>
                </a:path>
                <a:path w="5038725" h="1857375">
                  <a:moveTo>
                    <a:pt x="2753018" y="685239"/>
                  </a:moveTo>
                  <a:lnTo>
                    <a:pt x="2747625" y="685239"/>
                  </a:lnTo>
                  <a:lnTo>
                    <a:pt x="2747625" y="663660"/>
                  </a:lnTo>
                  <a:lnTo>
                    <a:pt x="2753018" y="663660"/>
                  </a:lnTo>
                  <a:lnTo>
                    <a:pt x="2753018" y="685239"/>
                  </a:lnTo>
                  <a:close/>
                </a:path>
                <a:path w="5038725" h="1857375">
                  <a:moveTo>
                    <a:pt x="2774589" y="690633"/>
                  </a:moveTo>
                  <a:lnTo>
                    <a:pt x="2726054" y="690633"/>
                  </a:lnTo>
                  <a:lnTo>
                    <a:pt x="2726054" y="685239"/>
                  </a:lnTo>
                  <a:lnTo>
                    <a:pt x="2774589" y="685239"/>
                  </a:lnTo>
                  <a:lnTo>
                    <a:pt x="2774589" y="690633"/>
                  </a:lnTo>
                  <a:close/>
                </a:path>
                <a:path w="5038725" h="1857375">
                  <a:moveTo>
                    <a:pt x="2753018" y="712212"/>
                  </a:moveTo>
                  <a:lnTo>
                    <a:pt x="2747625" y="712212"/>
                  </a:lnTo>
                  <a:lnTo>
                    <a:pt x="2747625" y="690633"/>
                  </a:lnTo>
                  <a:lnTo>
                    <a:pt x="2753018" y="690633"/>
                  </a:lnTo>
                  <a:lnTo>
                    <a:pt x="2753018" y="712212"/>
                  </a:lnTo>
                  <a:close/>
                </a:path>
                <a:path w="5038725" h="1857375">
                  <a:moveTo>
                    <a:pt x="2523824" y="685239"/>
                  </a:moveTo>
                  <a:lnTo>
                    <a:pt x="2518432" y="685239"/>
                  </a:lnTo>
                  <a:lnTo>
                    <a:pt x="2518432" y="663660"/>
                  </a:lnTo>
                  <a:lnTo>
                    <a:pt x="2523824" y="663660"/>
                  </a:lnTo>
                  <a:lnTo>
                    <a:pt x="2523824" y="685239"/>
                  </a:lnTo>
                  <a:close/>
                </a:path>
                <a:path w="5038725" h="1857375">
                  <a:moveTo>
                    <a:pt x="2545396" y="690633"/>
                  </a:moveTo>
                  <a:lnTo>
                    <a:pt x="2496860" y="690633"/>
                  </a:lnTo>
                  <a:lnTo>
                    <a:pt x="2496860" y="685239"/>
                  </a:lnTo>
                  <a:lnTo>
                    <a:pt x="2545396" y="685239"/>
                  </a:lnTo>
                  <a:lnTo>
                    <a:pt x="2545396" y="690633"/>
                  </a:lnTo>
                  <a:close/>
                </a:path>
                <a:path w="5038725" h="1857375">
                  <a:moveTo>
                    <a:pt x="2523824" y="712212"/>
                  </a:moveTo>
                  <a:lnTo>
                    <a:pt x="2518432" y="712212"/>
                  </a:lnTo>
                  <a:lnTo>
                    <a:pt x="2518432" y="690633"/>
                  </a:lnTo>
                  <a:lnTo>
                    <a:pt x="2523824" y="690633"/>
                  </a:lnTo>
                  <a:lnTo>
                    <a:pt x="2523824" y="712212"/>
                  </a:lnTo>
                  <a:close/>
                </a:path>
                <a:path w="5038725" h="1857375">
                  <a:moveTo>
                    <a:pt x="2294631" y="685239"/>
                  </a:moveTo>
                  <a:lnTo>
                    <a:pt x="2289238" y="685239"/>
                  </a:lnTo>
                  <a:lnTo>
                    <a:pt x="2289238" y="663660"/>
                  </a:lnTo>
                  <a:lnTo>
                    <a:pt x="2294631" y="663660"/>
                  </a:lnTo>
                  <a:lnTo>
                    <a:pt x="2294631" y="685239"/>
                  </a:lnTo>
                  <a:close/>
                </a:path>
                <a:path w="5038725" h="1857375">
                  <a:moveTo>
                    <a:pt x="2316202" y="690633"/>
                  </a:moveTo>
                  <a:lnTo>
                    <a:pt x="2267667" y="690633"/>
                  </a:lnTo>
                  <a:lnTo>
                    <a:pt x="2267667" y="685239"/>
                  </a:lnTo>
                  <a:lnTo>
                    <a:pt x="2316202" y="685239"/>
                  </a:lnTo>
                  <a:lnTo>
                    <a:pt x="2316202" y="690633"/>
                  </a:lnTo>
                  <a:close/>
                </a:path>
                <a:path w="5038725" h="1857375">
                  <a:moveTo>
                    <a:pt x="2294631" y="712212"/>
                  </a:moveTo>
                  <a:lnTo>
                    <a:pt x="2289238" y="712212"/>
                  </a:lnTo>
                  <a:lnTo>
                    <a:pt x="2289238" y="690633"/>
                  </a:lnTo>
                  <a:lnTo>
                    <a:pt x="2294631" y="690633"/>
                  </a:lnTo>
                  <a:lnTo>
                    <a:pt x="2294631" y="712212"/>
                  </a:lnTo>
                  <a:close/>
                </a:path>
                <a:path w="5038725" h="1857375">
                  <a:moveTo>
                    <a:pt x="2065437" y="685239"/>
                  </a:moveTo>
                  <a:lnTo>
                    <a:pt x="2060045" y="685239"/>
                  </a:lnTo>
                  <a:lnTo>
                    <a:pt x="2060045" y="663660"/>
                  </a:lnTo>
                  <a:lnTo>
                    <a:pt x="2065437" y="663660"/>
                  </a:lnTo>
                  <a:lnTo>
                    <a:pt x="2065437" y="685239"/>
                  </a:lnTo>
                  <a:close/>
                </a:path>
                <a:path w="5038725" h="1857375">
                  <a:moveTo>
                    <a:pt x="2087009" y="690633"/>
                  </a:moveTo>
                  <a:lnTo>
                    <a:pt x="2038473" y="690633"/>
                  </a:lnTo>
                  <a:lnTo>
                    <a:pt x="2038473" y="685239"/>
                  </a:lnTo>
                  <a:lnTo>
                    <a:pt x="2087009" y="685239"/>
                  </a:lnTo>
                  <a:lnTo>
                    <a:pt x="2087009" y="690633"/>
                  </a:lnTo>
                  <a:close/>
                </a:path>
                <a:path w="5038725" h="1857375">
                  <a:moveTo>
                    <a:pt x="2065437" y="712212"/>
                  </a:moveTo>
                  <a:lnTo>
                    <a:pt x="2060045" y="712212"/>
                  </a:lnTo>
                  <a:lnTo>
                    <a:pt x="2060045" y="690633"/>
                  </a:lnTo>
                  <a:lnTo>
                    <a:pt x="2065437" y="690633"/>
                  </a:lnTo>
                  <a:lnTo>
                    <a:pt x="2065437" y="712212"/>
                  </a:lnTo>
                  <a:close/>
                </a:path>
                <a:path w="5038725" h="1857375">
                  <a:moveTo>
                    <a:pt x="2867615" y="799876"/>
                  </a:moveTo>
                  <a:lnTo>
                    <a:pt x="2862222" y="799876"/>
                  </a:lnTo>
                  <a:lnTo>
                    <a:pt x="2862222" y="778297"/>
                  </a:lnTo>
                  <a:lnTo>
                    <a:pt x="2867615" y="778297"/>
                  </a:lnTo>
                  <a:lnTo>
                    <a:pt x="2867615" y="799876"/>
                  </a:lnTo>
                  <a:close/>
                </a:path>
                <a:path w="5038725" h="1857375">
                  <a:moveTo>
                    <a:pt x="2889186" y="805270"/>
                  </a:moveTo>
                  <a:lnTo>
                    <a:pt x="2840651" y="805270"/>
                  </a:lnTo>
                  <a:lnTo>
                    <a:pt x="2840651" y="799876"/>
                  </a:lnTo>
                  <a:lnTo>
                    <a:pt x="2889186" y="799876"/>
                  </a:lnTo>
                  <a:lnTo>
                    <a:pt x="2889186" y="805270"/>
                  </a:lnTo>
                  <a:close/>
                </a:path>
                <a:path w="5038725" h="1857375">
                  <a:moveTo>
                    <a:pt x="2867615" y="826849"/>
                  </a:moveTo>
                  <a:lnTo>
                    <a:pt x="2862222" y="826849"/>
                  </a:lnTo>
                  <a:lnTo>
                    <a:pt x="2862222" y="805270"/>
                  </a:lnTo>
                  <a:lnTo>
                    <a:pt x="2867615" y="805270"/>
                  </a:lnTo>
                  <a:lnTo>
                    <a:pt x="2867615" y="826849"/>
                  </a:lnTo>
                  <a:close/>
                </a:path>
                <a:path w="5038725" h="1857375">
                  <a:moveTo>
                    <a:pt x="2638421" y="799876"/>
                  </a:moveTo>
                  <a:lnTo>
                    <a:pt x="2633028" y="799876"/>
                  </a:lnTo>
                  <a:lnTo>
                    <a:pt x="2633028" y="778297"/>
                  </a:lnTo>
                  <a:lnTo>
                    <a:pt x="2638421" y="778297"/>
                  </a:lnTo>
                  <a:lnTo>
                    <a:pt x="2638421" y="799876"/>
                  </a:lnTo>
                  <a:close/>
                </a:path>
                <a:path w="5038725" h="1857375">
                  <a:moveTo>
                    <a:pt x="2659992" y="805270"/>
                  </a:moveTo>
                  <a:lnTo>
                    <a:pt x="2611457" y="805270"/>
                  </a:lnTo>
                  <a:lnTo>
                    <a:pt x="2611457" y="799876"/>
                  </a:lnTo>
                  <a:lnTo>
                    <a:pt x="2659992" y="799876"/>
                  </a:lnTo>
                  <a:lnTo>
                    <a:pt x="2659992" y="805270"/>
                  </a:lnTo>
                  <a:close/>
                </a:path>
                <a:path w="5038725" h="1857375">
                  <a:moveTo>
                    <a:pt x="2638421" y="826849"/>
                  </a:moveTo>
                  <a:lnTo>
                    <a:pt x="2633028" y="826849"/>
                  </a:lnTo>
                  <a:lnTo>
                    <a:pt x="2633028" y="805270"/>
                  </a:lnTo>
                  <a:lnTo>
                    <a:pt x="2638421" y="805270"/>
                  </a:lnTo>
                  <a:lnTo>
                    <a:pt x="2638421" y="826849"/>
                  </a:lnTo>
                  <a:close/>
                </a:path>
                <a:path w="5038725" h="1857375">
                  <a:moveTo>
                    <a:pt x="2409228" y="799876"/>
                  </a:moveTo>
                  <a:lnTo>
                    <a:pt x="2403835" y="799876"/>
                  </a:lnTo>
                  <a:lnTo>
                    <a:pt x="2403835" y="778297"/>
                  </a:lnTo>
                  <a:lnTo>
                    <a:pt x="2409228" y="778297"/>
                  </a:lnTo>
                  <a:lnTo>
                    <a:pt x="2409228" y="799876"/>
                  </a:lnTo>
                  <a:close/>
                </a:path>
                <a:path w="5038725" h="1857375">
                  <a:moveTo>
                    <a:pt x="2430799" y="805270"/>
                  </a:moveTo>
                  <a:lnTo>
                    <a:pt x="2382264" y="805270"/>
                  </a:lnTo>
                  <a:lnTo>
                    <a:pt x="2382264" y="799876"/>
                  </a:lnTo>
                  <a:lnTo>
                    <a:pt x="2430799" y="799876"/>
                  </a:lnTo>
                  <a:lnTo>
                    <a:pt x="2430799" y="805270"/>
                  </a:lnTo>
                  <a:close/>
                </a:path>
                <a:path w="5038725" h="1857375">
                  <a:moveTo>
                    <a:pt x="2409228" y="826849"/>
                  </a:moveTo>
                  <a:lnTo>
                    <a:pt x="2403835" y="826849"/>
                  </a:lnTo>
                  <a:lnTo>
                    <a:pt x="2403835" y="805270"/>
                  </a:lnTo>
                  <a:lnTo>
                    <a:pt x="2409228" y="805270"/>
                  </a:lnTo>
                  <a:lnTo>
                    <a:pt x="2409228" y="826849"/>
                  </a:lnTo>
                  <a:close/>
                </a:path>
                <a:path w="5038725" h="1857375">
                  <a:moveTo>
                    <a:pt x="2180034" y="799876"/>
                  </a:moveTo>
                  <a:lnTo>
                    <a:pt x="2174641" y="799876"/>
                  </a:lnTo>
                  <a:lnTo>
                    <a:pt x="2174641" y="778297"/>
                  </a:lnTo>
                  <a:lnTo>
                    <a:pt x="2180034" y="778297"/>
                  </a:lnTo>
                  <a:lnTo>
                    <a:pt x="2180034" y="799876"/>
                  </a:lnTo>
                  <a:close/>
                </a:path>
                <a:path w="5038725" h="1857375">
                  <a:moveTo>
                    <a:pt x="2201605" y="805270"/>
                  </a:moveTo>
                  <a:lnTo>
                    <a:pt x="2153070" y="805270"/>
                  </a:lnTo>
                  <a:lnTo>
                    <a:pt x="2153070" y="799876"/>
                  </a:lnTo>
                  <a:lnTo>
                    <a:pt x="2201605" y="799876"/>
                  </a:lnTo>
                  <a:lnTo>
                    <a:pt x="2201605" y="805270"/>
                  </a:lnTo>
                  <a:close/>
                </a:path>
                <a:path w="5038725" h="1857375">
                  <a:moveTo>
                    <a:pt x="2180034" y="826849"/>
                  </a:moveTo>
                  <a:lnTo>
                    <a:pt x="2174641" y="826849"/>
                  </a:lnTo>
                  <a:lnTo>
                    <a:pt x="2174641" y="805270"/>
                  </a:lnTo>
                  <a:lnTo>
                    <a:pt x="2180034" y="805270"/>
                  </a:lnTo>
                  <a:lnTo>
                    <a:pt x="2180034" y="826849"/>
                  </a:lnTo>
                  <a:close/>
                </a:path>
                <a:path w="5038725" h="1857375">
                  <a:moveTo>
                    <a:pt x="2753018" y="914513"/>
                  </a:moveTo>
                  <a:lnTo>
                    <a:pt x="2747625" y="914513"/>
                  </a:lnTo>
                  <a:lnTo>
                    <a:pt x="2747625" y="892934"/>
                  </a:lnTo>
                  <a:lnTo>
                    <a:pt x="2753018" y="892934"/>
                  </a:lnTo>
                  <a:lnTo>
                    <a:pt x="2753018" y="914513"/>
                  </a:lnTo>
                  <a:close/>
                </a:path>
                <a:path w="5038725" h="1857375">
                  <a:moveTo>
                    <a:pt x="2774589" y="919908"/>
                  </a:moveTo>
                  <a:lnTo>
                    <a:pt x="2726054" y="919908"/>
                  </a:lnTo>
                  <a:lnTo>
                    <a:pt x="2726054" y="914513"/>
                  </a:lnTo>
                  <a:lnTo>
                    <a:pt x="2774589" y="914513"/>
                  </a:lnTo>
                  <a:lnTo>
                    <a:pt x="2774589" y="919908"/>
                  </a:lnTo>
                  <a:close/>
                </a:path>
                <a:path w="5038725" h="1857375">
                  <a:moveTo>
                    <a:pt x="2753018" y="941486"/>
                  </a:moveTo>
                  <a:lnTo>
                    <a:pt x="2747625" y="941486"/>
                  </a:lnTo>
                  <a:lnTo>
                    <a:pt x="2747625" y="919908"/>
                  </a:lnTo>
                  <a:lnTo>
                    <a:pt x="2753018" y="919908"/>
                  </a:lnTo>
                  <a:lnTo>
                    <a:pt x="2753018" y="941486"/>
                  </a:lnTo>
                  <a:close/>
                </a:path>
                <a:path w="5038725" h="1857375">
                  <a:moveTo>
                    <a:pt x="2523824" y="914513"/>
                  </a:moveTo>
                  <a:lnTo>
                    <a:pt x="2518432" y="914513"/>
                  </a:lnTo>
                  <a:lnTo>
                    <a:pt x="2518432" y="892934"/>
                  </a:lnTo>
                  <a:lnTo>
                    <a:pt x="2523824" y="892934"/>
                  </a:lnTo>
                  <a:lnTo>
                    <a:pt x="2523824" y="914513"/>
                  </a:lnTo>
                  <a:close/>
                </a:path>
                <a:path w="5038725" h="1857375">
                  <a:moveTo>
                    <a:pt x="2545396" y="919908"/>
                  </a:moveTo>
                  <a:lnTo>
                    <a:pt x="2496860" y="919908"/>
                  </a:lnTo>
                  <a:lnTo>
                    <a:pt x="2496860" y="914513"/>
                  </a:lnTo>
                  <a:lnTo>
                    <a:pt x="2545396" y="914513"/>
                  </a:lnTo>
                  <a:lnTo>
                    <a:pt x="2545396" y="919908"/>
                  </a:lnTo>
                  <a:close/>
                </a:path>
                <a:path w="5038725" h="1857375">
                  <a:moveTo>
                    <a:pt x="2523824" y="941486"/>
                  </a:moveTo>
                  <a:lnTo>
                    <a:pt x="2518432" y="941486"/>
                  </a:lnTo>
                  <a:lnTo>
                    <a:pt x="2518432" y="919908"/>
                  </a:lnTo>
                  <a:lnTo>
                    <a:pt x="2523824" y="919908"/>
                  </a:lnTo>
                  <a:lnTo>
                    <a:pt x="2523824" y="941486"/>
                  </a:lnTo>
                  <a:close/>
                </a:path>
                <a:path w="5038725" h="1857375">
                  <a:moveTo>
                    <a:pt x="2294631" y="914513"/>
                  </a:moveTo>
                  <a:lnTo>
                    <a:pt x="2289238" y="914513"/>
                  </a:lnTo>
                  <a:lnTo>
                    <a:pt x="2289238" y="892934"/>
                  </a:lnTo>
                  <a:lnTo>
                    <a:pt x="2294631" y="892934"/>
                  </a:lnTo>
                  <a:lnTo>
                    <a:pt x="2294631" y="914513"/>
                  </a:lnTo>
                  <a:close/>
                </a:path>
                <a:path w="5038725" h="1857375">
                  <a:moveTo>
                    <a:pt x="2316202" y="919908"/>
                  </a:moveTo>
                  <a:lnTo>
                    <a:pt x="2267667" y="919908"/>
                  </a:lnTo>
                  <a:lnTo>
                    <a:pt x="2267667" y="914513"/>
                  </a:lnTo>
                  <a:lnTo>
                    <a:pt x="2316202" y="914513"/>
                  </a:lnTo>
                  <a:lnTo>
                    <a:pt x="2316202" y="919908"/>
                  </a:lnTo>
                  <a:close/>
                </a:path>
                <a:path w="5038725" h="1857375">
                  <a:moveTo>
                    <a:pt x="2294631" y="941486"/>
                  </a:moveTo>
                  <a:lnTo>
                    <a:pt x="2289238" y="941486"/>
                  </a:lnTo>
                  <a:lnTo>
                    <a:pt x="2289238" y="919908"/>
                  </a:lnTo>
                  <a:lnTo>
                    <a:pt x="2294631" y="919908"/>
                  </a:lnTo>
                  <a:lnTo>
                    <a:pt x="2294631" y="941486"/>
                  </a:lnTo>
                  <a:close/>
                </a:path>
                <a:path w="5038725" h="1857375">
                  <a:moveTo>
                    <a:pt x="2065437" y="914513"/>
                  </a:moveTo>
                  <a:lnTo>
                    <a:pt x="2060045" y="914513"/>
                  </a:lnTo>
                  <a:lnTo>
                    <a:pt x="2060045" y="892934"/>
                  </a:lnTo>
                  <a:lnTo>
                    <a:pt x="2065437" y="892934"/>
                  </a:lnTo>
                  <a:lnTo>
                    <a:pt x="2065437" y="914513"/>
                  </a:lnTo>
                  <a:close/>
                </a:path>
                <a:path w="5038725" h="1857375">
                  <a:moveTo>
                    <a:pt x="2087009" y="919908"/>
                  </a:moveTo>
                  <a:lnTo>
                    <a:pt x="2038473" y="919908"/>
                  </a:lnTo>
                  <a:lnTo>
                    <a:pt x="2038473" y="914513"/>
                  </a:lnTo>
                  <a:lnTo>
                    <a:pt x="2087009" y="914513"/>
                  </a:lnTo>
                  <a:lnTo>
                    <a:pt x="2087009" y="919908"/>
                  </a:lnTo>
                  <a:close/>
                </a:path>
                <a:path w="5038725" h="1857375">
                  <a:moveTo>
                    <a:pt x="2065437" y="941486"/>
                  </a:moveTo>
                  <a:lnTo>
                    <a:pt x="2060045" y="941486"/>
                  </a:lnTo>
                  <a:lnTo>
                    <a:pt x="2060045" y="919908"/>
                  </a:lnTo>
                  <a:lnTo>
                    <a:pt x="2065437" y="919908"/>
                  </a:lnTo>
                  <a:lnTo>
                    <a:pt x="2065437" y="941486"/>
                  </a:lnTo>
                  <a:close/>
                </a:path>
                <a:path w="5038725" h="1857375">
                  <a:moveTo>
                    <a:pt x="2867615" y="1027802"/>
                  </a:moveTo>
                  <a:lnTo>
                    <a:pt x="2862222" y="1027802"/>
                  </a:lnTo>
                  <a:lnTo>
                    <a:pt x="2862222" y="1006223"/>
                  </a:lnTo>
                  <a:lnTo>
                    <a:pt x="2867615" y="1006223"/>
                  </a:lnTo>
                  <a:lnTo>
                    <a:pt x="2867615" y="1027802"/>
                  </a:lnTo>
                  <a:close/>
                </a:path>
                <a:path w="5038725" h="1857375">
                  <a:moveTo>
                    <a:pt x="2889186" y="1033196"/>
                  </a:moveTo>
                  <a:lnTo>
                    <a:pt x="2840651" y="1033196"/>
                  </a:lnTo>
                  <a:lnTo>
                    <a:pt x="2840651" y="1027802"/>
                  </a:lnTo>
                  <a:lnTo>
                    <a:pt x="2889186" y="1027802"/>
                  </a:lnTo>
                  <a:lnTo>
                    <a:pt x="2889186" y="1033196"/>
                  </a:lnTo>
                  <a:close/>
                </a:path>
                <a:path w="5038725" h="1857375">
                  <a:moveTo>
                    <a:pt x="2867615" y="1054775"/>
                  </a:moveTo>
                  <a:lnTo>
                    <a:pt x="2862222" y="1054775"/>
                  </a:lnTo>
                  <a:lnTo>
                    <a:pt x="2862222" y="1033196"/>
                  </a:lnTo>
                  <a:lnTo>
                    <a:pt x="2867615" y="1033196"/>
                  </a:lnTo>
                  <a:lnTo>
                    <a:pt x="2867615" y="1054775"/>
                  </a:lnTo>
                  <a:close/>
                </a:path>
                <a:path w="5038725" h="1857375">
                  <a:moveTo>
                    <a:pt x="2638421" y="1027802"/>
                  </a:moveTo>
                  <a:lnTo>
                    <a:pt x="2633028" y="1027802"/>
                  </a:lnTo>
                  <a:lnTo>
                    <a:pt x="2633028" y="1006223"/>
                  </a:lnTo>
                  <a:lnTo>
                    <a:pt x="2638421" y="1006223"/>
                  </a:lnTo>
                  <a:lnTo>
                    <a:pt x="2638421" y="1027802"/>
                  </a:lnTo>
                  <a:close/>
                </a:path>
                <a:path w="5038725" h="1857375">
                  <a:moveTo>
                    <a:pt x="2659992" y="1033196"/>
                  </a:moveTo>
                  <a:lnTo>
                    <a:pt x="2611457" y="1033196"/>
                  </a:lnTo>
                  <a:lnTo>
                    <a:pt x="2611457" y="1027802"/>
                  </a:lnTo>
                  <a:lnTo>
                    <a:pt x="2659992" y="1027802"/>
                  </a:lnTo>
                  <a:lnTo>
                    <a:pt x="2659992" y="1033196"/>
                  </a:lnTo>
                  <a:close/>
                </a:path>
                <a:path w="5038725" h="1857375">
                  <a:moveTo>
                    <a:pt x="2638421" y="1054775"/>
                  </a:moveTo>
                  <a:lnTo>
                    <a:pt x="2633028" y="1054775"/>
                  </a:lnTo>
                  <a:lnTo>
                    <a:pt x="2633028" y="1033196"/>
                  </a:lnTo>
                  <a:lnTo>
                    <a:pt x="2638421" y="1033196"/>
                  </a:lnTo>
                  <a:lnTo>
                    <a:pt x="2638421" y="1054775"/>
                  </a:lnTo>
                  <a:close/>
                </a:path>
                <a:path w="5038725" h="1857375">
                  <a:moveTo>
                    <a:pt x="2409228" y="1027802"/>
                  </a:moveTo>
                  <a:lnTo>
                    <a:pt x="2403835" y="1027802"/>
                  </a:lnTo>
                  <a:lnTo>
                    <a:pt x="2403835" y="1006223"/>
                  </a:lnTo>
                  <a:lnTo>
                    <a:pt x="2409228" y="1006223"/>
                  </a:lnTo>
                  <a:lnTo>
                    <a:pt x="2409228" y="1027802"/>
                  </a:lnTo>
                  <a:close/>
                </a:path>
                <a:path w="5038725" h="1857375">
                  <a:moveTo>
                    <a:pt x="2430799" y="1033196"/>
                  </a:moveTo>
                  <a:lnTo>
                    <a:pt x="2382264" y="1033196"/>
                  </a:lnTo>
                  <a:lnTo>
                    <a:pt x="2382264" y="1027802"/>
                  </a:lnTo>
                  <a:lnTo>
                    <a:pt x="2430799" y="1027802"/>
                  </a:lnTo>
                  <a:lnTo>
                    <a:pt x="2430799" y="1033196"/>
                  </a:lnTo>
                  <a:close/>
                </a:path>
                <a:path w="5038725" h="1857375">
                  <a:moveTo>
                    <a:pt x="2409228" y="1054775"/>
                  </a:moveTo>
                  <a:lnTo>
                    <a:pt x="2403835" y="1054775"/>
                  </a:lnTo>
                  <a:lnTo>
                    <a:pt x="2403835" y="1033196"/>
                  </a:lnTo>
                  <a:lnTo>
                    <a:pt x="2409228" y="1033196"/>
                  </a:lnTo>
                  <a:lnTo>
                    <a:pt x="2409228" y="1054775"/>
                  </a:lnTo>
                  <a:close/>
                </a:path>
                <a:path w="5038725" h="1857375">
                  <a:moveTo>
                    <a:pt x="2180034" y="1027802"/>
                  </a:moveTo>
                  <a:lnTo>
                    <a:pt x="2174641" y="1027802"/>
                  </a:lnTo>
                  <a:lnTo>
                    <a:pt x="2174641" y="1006223"/>
                  </a:lnTo>
                  <a:lnTo>
                    <a:pt x="2180034" y="1006223"/>
                  </a:lnTo>
                  <a:lnTo>
                    <a:pt x="2180034" y="1027802"/>
                  </a:lnTo>
                  <a:close/>
                </a:path>
                <a:path w="5038725" h="1857375">
                  <a:moveTo>
                    <a:pt x="2201605" y="1033196"/>
                  </a:moveTo>
                  <a:lnTo>
                    <a:pt x="2153070" y="1033196"/>
                  </a:lnTo>
                  <a:lnTo>
                    <a:pt x="2153070" y="1027802"/>
                  </a:lnTo>
                  <a:lnTo>
                    <a:pt x="2201605" y="1027802"/>
                  </a:lnTo>
                  <a:lnTo>
                    <a:pt x="2201605" y="1033196"/>
                  </a:lnTo>
                  <a:close/>
                </a:path>
                <a:path w="5038725" h="1857375">
                  <a:moveTo>
                    <a:pt x="2180034" y="1054775"/>
                  </a:moveTo>
                  <a:lnTo>
                    <a:pt x="2174641" y="1054775"/>
                  </a:lnTo>
                  <a:lnTo>
                    <a:pt x="2174641" y="1033196"/>
                  </a:lnTo>
                  <a:lnTo>
                    <a:pt x="2180034" y="1033196"/>
                  </a:lnTo>
                  <a:lnTo>
                    <a:pt x="2180034" y="1054775"/>
                  </a:lnTo>
                  <a:close/>
                </a:path>
                <a:path w="5038725" h="1857375">
                  <a:moveTo>
                    <a:pt x="2519780" y="1123557"/>
                  </a:moveTo>
                  <a:lnTo>
                    <a:pt x="2519780" y="1120860"/>
                  </a:lnTo>
                  <a:lnTo>
                    <a:pt x="2525172" y="1120860"/>
                  </a:lnTo>
                  <a:lnTo>
                    <a:pt x="2525172" y="1122209"/>
                  </a:lnTo>
                  <a:lnTo>
                    <a:pt x="2519780" y="1123557"/>
                  </a:lnTo>
                  <a:close/>
                </a:path>
                <a:path w="5038725" h="1857375">
                  <a:moveTo>
                    <a:pt x="2294631" y="1142439"/>
                  </a:moveTo>
                  <a:lnTo>
                    <a:pt x="2289238" y="1142439"/>
                  </a:lnTo>
                  <a:lnTo>
                    <a:pt x="2289238" y="1120860"/>
                  </a:lnTo>
                  <a:lnTo>
                    <a:pt x="2294631" y="1120860"/>
                  </a:lnTo>
                  <a:lnTo>
                    <a:pt x="2294631" y="1142439"/>
                  </a:lnTo>
                  <a:close/>
                </a:path>
                <a:path w="5038725" h="1857375">
                  <a:moveTo>
                    <a:pt x="2316202" y="1147833"/>
                  </a:moveTo>
                  <a:lnTo>
                    <a:pt x="2267667" y="1147833"/>
                  </a:lnTo>
                  <a:lnTo>
                    <a:pt x="2267667" y="1142439"/>
                  </a:lnTo>
                  <a:lnTo>
                    <a:pt x="2316202" y="1142439"/>
                  </a:lnTo>
                  <a:lnTo>
                    <a:pt x="2316202" y="1147833"/>
                  </a:lnTo>
                  <a:close/>
                </a:path>
                <a:path w="5038725" h="1857375">
                  <a:moveTo>
                    <a:pt x="2294631" y="1169412"/>
                  </a:moveTo>
                  <a:lnTo>
                    <a:pt x="2289238" y="1169412"/>
                  </a:lnTo>
                  <a:lnTo>
                    <a:pt x="2289238" y="1147833"/>
                  </a:lnTo>
                  <a:lnTo>
                    <a:pt x="2294631" y="1147833"/>
                  </a:lnTo>
                  <a:lnTo>
                    <a:pt x="2294631" y="1169412"/>
                  </a:lnTo>
                  <a:close/>
                </a:path>
                <a:path w="5038725" h="1857375">
                  <a:moveTo>
                    <a:pt x="2065437" y="1142439"/>
                  </a:moveTo>
                  <a:lnTo>
                    <a:pt x="2060045" y="1142439"/>
                  </a:lnTo>
                  <a:lnTo>
                    <a:pt x="2060045" y="1120860"/>
                  </a:lnTo>
                  <a:lnTo>
                    <a:pt x="2065437" y="1120860"/>
                  </a:lnTo>
                  <a:lnTo>
                    <a:pt x="2065437" y="1142439"/>
                  </a:lnTo>
                  <a:close/>
                </a:path>
                <a:path w="5038725" h="1857375">
                  <a:moveTo>
                    <a:pt x="2087009" y="1147833"/>
                  </a:moveTo>
                  <a:lnTo>
                    <a:pt x="2038473" y="1147833"/>
                  </a:lnTo>
                  <a:lnTo>
                    <a:pt x="2038473" y="1142439"/>
                  </a:lnTo>
                  <a:lnTo>
                    <a:pt x="2087009" y="1142439"/>
                  </a:lnTo>
                  <a:lnTo>
                    <a:pt x="2087009" y="1147833"/>
                  </a:lnTo>
                  <a:close/>
                </a:path>
                <a:path w="5038725" h="1857375">
                  <a:moveTo>
                    <a:pt x="2065437" y="1169412"/>
                  </a:moveTo>
                  <a:lnTo>
                    <a:pt x="2060045" y="1169412"/>
                  </a:lnTo>
                  <a:lnTo>
                    <a:pt x="2060045" y="1147833"/>
                  </a:lnTo>
                  <a:lnTo>
                    <a:pt x="2065437" y="1147833"/>
                  </a:lnTo>
                  <a:lnTo>
                    <a:pt x="2065437" y="1169412"/>
                  </a:lnTo>
                  <a:close/>
                </a:path>
                <a:path w="5038725" h="1857375">
                  <a:moveTo>
                    <a:pt x="2410576" y="1262470"/>
                  </a:moveTo>
                  <a:lnTo>
                    <a:pt x="2383612" y="1262470"/>
                  </a:lnTo>
                  <a:lnTo>
                    <a:pt x="2383612" y="1257076"/>
                  </a:lnTo>
                  <a:lnTo>
                    <a:pt x="2405183" y="1257076"/>
                  </a:lnTo>
                  <a:lnTo>
                    <a:pt x="2405183" y="1235497"/>
                  </a:lnTo>
                  <a:lnTo>
                    <a:pt x="2410576" y="1235497"/>
                  </a:lnTo>
                  <a:lnTo>
                    <a:pt x="2410576" y="1262470"/>
                  </a:lnTo>
                  <a:close/>
                </a:path>
                <a:path w="5038725" h="1857375">
                  <a:moveTo>
                    <a:pt x="2180034" y="1257076"/>
                  </a:moveTo>
                  <a:lnTo>
                    <a:pt x="2174641" y="1257076"/>
                  </a:lnTo>
                  <a:lnTo>
                    <a:pt x="2174641" y="1235497"/>
                  </a:lnTo>
                  <a:lnTo>
                    <a:pt x="2180034" y="1235497"/>
                  </a:lnTo>
                  <a:lnTo>
                    <a:pt x="2180034" y="1257076"/>
                  </a:lnTo>
                  <a:close/>
                </a:path>
                <a:path w="5038725" h="1857375">
                  <a:moveTo>
                    <a:pt x="2201605" y="1262471"/>
                  </a:moveTo>
                  <a:lnTo>
                    <a:pt x="2153070" y="1262471"/>
                  </a:lnTo>
                  <a:lnTo>
                    <a:pt x="2153070" y="1257076"/>
                  </a:lnTo>
                  <a:lnTo>
                    <a:pt x="2201605" y="1257076"/>
                  </a:lnTo>
                  <a:lnTo>
                    <a:pt x="2201605" y="1262471"/>
                  </a:lnTo>
                  <a:close/>
                </a:path>
                <a:path w="5038725" h="1857375">
                  <a:moveTo>
                    <a:pt x="2180034" y="1284049"/>
                  </a:moveTo>
                  <a:lnTo>
                    <a:pt x="2174641" y="1284049"/>
                  </a:lnTo>
                  <a:lnTo>
                    <a:pt x="2174641" y="1262471"/>
                  </a:lnTo>
                  <a:lnTo>
                    <a:pt x="2180034" y="1262471"/>
                  </a:lnTo>
                  <a:lnTo>
                    <a:pt x="2180034" y="1284049"/>
                  </a:lnTo>
                  <a:close/>
                </a:path>
                <a:path w="5038725" h="1857375">
                  <a:moveTo>
                    <a:pt x="2294631" y="1371713"/>
                  </a:moveTo>
                  <a:lnTo>
                    <a:pt x="2289238" y="1371713"/>
                  </a:lnTo>
                  <a:lnTo>
                    <a:pt x="2289238" y="1350134"/>
                  </a:lnTo>
                  <a:lnTo>
                    <a:pt x="2294631" y="1350134"/>
                  </a:lnTo>
                  <a:lnTo>
                    <a:pt x="2294631" y="1371713"/>
                  </a:lnTo>
                  <a:close/>
                </a:path>
                <a:path w="5038725" h="1857375">
                  <a:moveTo>
                    <a:pt x="2316202" y="1377108"/>
                  </a:moveTo>
                  <a:lnTo>
                    <a:pt x="2267667" y="1377108"/>
                  </a:lnTo>
                  <a:lnTo>
                    <a:pt x="2267667" y="1371713"/>
                  </a:lnTo>
                  <a:lnTo>
                    <a:pt x="2316202" y="1371713"/>
                  </a:lnTo>
                  <a:lnTo>
                    <a:pt x="2316202" y="1377108"/>
                  </a:lnTo>
                  <a:close/>
                </a:path>
                <a:path w="5038725" h="1857375">
                  <a:moveTo>
                    <a:pt x="2294631" y="1398687"/>
                  </a:moveTo>
                  <a:lnTo>
                    <a:pt x="2289238" y="1398687"/>
                  </a:lnTo>
                  <a:lnTo>
                    <a:pt x="2289238" y="1377108"/>
                  </a:lnTo>
                  <a:lnTo>
                    <a:pt x="2294631" y="1377108"/>
                  </a:lnTo>
                  <a:lnTo>
                    <a:pt x="2294631" y="1398687"/>
                  </a:lnTo>
                  <a:close/>
                </a:path>
                <a:path w="5038725" h="1857375">
                  <a:moveTo>
                    <a:pt x="2065437" y="1371713"/>
                  </a:moveTo>
                  <a:lnTo>
                    <a:pt x="2060045" y="1371713"/>
                  </a:lnTo>
                  <a:lnTo>
                    <a:pt x="2060045" y="1350134"/>
                  </a:lnTo>
                  <a:lnTo>
                    <a:pt x="2065437" y="1350134"/>
                  </a:lnTo>
                  <a:lnTo>
                    <a:pt x="2065437" y="1371713"/>
                  </a:lnTo>
                  <a:close/>
                </a:path>
                <a:path w="5038725" h="1857375">
                  <a:moveTo>
                    <a:pt x="2087009" y="1377108"/>
                  </a:moveTo>
                  <a:lnTo>
                    <a:pt x="2038473" y="1377108"/>
                  </a:lnTo>
                  <a:lnTo>
                    <a:pt x="2038473" y="1371713"/>
                  </a:lnTo>
                  <a:lnTo>
                    <a:pt x="2087009" y="1371713"/>
                  </a:lnTo>
                  <a:lnTo>
                    <a:pt x="2087009" y="1377108"/>
                  </a:lnTo>
                  <a:close/>
                </a:path>
                <a:path w="5038725" h="1857375">
                  <a:moveTo>
                    <a:pt x="2065437" y="1398687"/>
                  </a:moveTo>
                  <a:lnTo>
                    <a:pt x="2060045" y="1398687"/>
                  </a:lnTo>
                  <a:lnTo>
                    <a:pt x="2060045" y="1377108"/>
                  </a:lnTo>
                  <a:lnTo>
                    <a:pt x="2065437" y="1377108"/>
                  </a:lnTo>
                  <a:lnTo>
                    <a:pt x="2065437" y="1398687"/>
                  </a:lnTo>
                  <a:close/>
                </a:path>
                <a:path w="5038725" h="1857375">
                  <a:moveTo>
                    <a:pt x="2180034" y="1486350"/>
                  </a:moveTo>
                  <a:lnTo>
                    <a:pt x="2174641" y="1486350"/>
                  </a:lnTo>
                  <a:lnTo>
                    <a:pt x="2174641" y="1464771"/>
                  </a:lnTo>
                  <a:lnTo>
                    <a:pt x="2180034" y="1464771"/>
                  </a:lnTo>
                  <a:lnTo>
                    <a:pt x="2180034" y="1486350"/>
                  </a:lnTo>
                  <a:close/>
                </a:path>
                <a:path w="5038725" h="1857375">
                  <a:moveTo>
                    <a:pt x="2201605" y="1491745"/>
                  </a:moveTo>
                  <a:lnTo>
                    <a:pt x="2153070" y="1491745"/>
                  </a:lnTo>
                  <a:lnTo>
                    <a:pt x="2153070" y="1486350"/>
                  </a:lnTo>
                  <a:lnTo>
                    <a:pt x="2201605" y="1486350"/>
                  </a:lnTo>
                  <a:lnTo>
                    <a:pt x="2201605" y="1491745"/>
                  </a:lnTo>
                  <a:close/>
                </a:path>
                <a:path w="5038725" h="1857375">
                  <a:moveTo>
                    <a:pt x="2180034" y="1513324"/>
                  </a:moveTo>
                  <a:lnTo>
                    <a:pt x="2174641" y="1513324"/>
                  </a:lnTo>
                  <a:lnTo>
                    <a:pt x="2174641" y="1491745"/>
                  </a:lnTo>
                  <a:lnTo>
                    <a:pt x="2180034" y="1491745"/>
                  </a:lnTo>
                  <a:lnTo>
                    <a:pt x="2180034" y="1513324"/>
                  </a:lnTo>
                  <a:close/>
                </a:path>
                <a:path w="5038725" h="1857375">
                  <a:moveTo>
                    <a:pt x="2065437" y="1600987"/>
                  </a:moveTo>
                  <a:lnTo>
                    <a:pt x="2060045" y="1600987"/>
                  </a:lnTo>
                  <a:lnTo>
                    <a:pt x="2060045" y="1579409"/>
                  </a:lnTo>
                  <a:lnTo>
                    <a:pt x="2065437" y="1579409"/>
                  </a:lnTo>
                  <a:lnTo>
                    <a:pt x="2065437" y="1600987"/>
                  </a:lnTo>
                  <a:close/>
                </a:path>
                <a:path w="5038725" h="1857375">
                  <a:moveTo>
                    <a:pt x="2087009" y="1606382"/>
                  </a:moveTo>
                  <a:lnTo>
                    <a:pt x="2038473" y="1606382"/>
                  </a:lnTo>
                  <a:lnTo>
                    <a:pt x="2038473" y="1600987"/>
                  </a:lnTo>
                  <a:lnTo>
                    <a:pt x="2087009" y="1600987"/>
                  </a:lnTo>
                  <a:lnTo>
                    <a:pt x="2087009" y="1606382"/>
                  </a:lnTo>
                  <a:close/>
                </a:path>
                <a:path w="5038725" h="1857375">
                  <a:moveTo>
                    <a:pt x="2065437" y="1627961"/>
                  </a:moveTo>
                  <a:lnTo>
                    <a:pt x="2060045" y="1627961"/>
                  </a:lnTo>
                  <a:lnTo>
                    <a:pt x="2060045" y="1606382"/>
                  </a:lnTo>
                  <a:lnTo>
                    <a:pt x="2065437" y="1606382"/>
                  </a:lnTo>
                  <a:lnTo>
                    <a:pt x="2065437" y="1627961"/>
                  </a:lnTo>
                  <a:close/>
                </a:path>
                <a:path w="5038725" h="1857375">
                  <a:moveTo>
                    <a:pt x="2181382" y="1721019"/>
                  </a:moveTo>
                  <a:lnTo>
                    <a:pt x="2154418" y="1721019"/>
                  </a:lnTo>
                  <a:lnTo>
                    <a:pt x="2154418" y="1715625"/>
                  </a:lnTo>
                  <a:lnTo>
                    <a:pt x="2175990" y="1715625"/>
                  </a:lnTo>
                  <a:lnTo>
                    <a:pt x="2175990" y="1694046"/>
                  </a:lnTo>
                  <a:lnTo>
                    <a:pt x="2181382" y="1694046"/>
                  </a:lnTo>
                  <a:lnTo>
                    <a:pt x="2181382" y="1721019"/>
                  </a:lnTo>
                  <a:close/>
                </a:path>
                <a:path w="5038725" h="1857375">
                  <a:moveTo>
                    <a:pt x="2065437" y="1830262"/>
                  </a:moveTo>
                  <a:lnTo>
                    <a:pt x="2060045" y="1830262"/>
                  </a:lnTo>
                  <a:lnTo>
                    <a:pt x="2060045" y="1808683"/>
                  </a:lnTo>
                  <a:lnTo>
                    <a:pt x="2065437" y="1808683"/>
                  </a:lnTo>
                  <a:lnTo>
                    <a:pt x="2065437" y="1830262"/>
                  </a:lnTo>
                  <a:close/>
                </a:path>
                <a:path w="5038725" h="1857375">
                  <a:moveTo>
                    <a:pt x="2087009" y="1835656"/>
                  </a:moveTo>
                  <a:lnTo>
                    <a:pt x="2038473" y="1835656"/>
                  </a:lnTo>
                  <a:lnTo>
                    <a:pt x="2038473" y="1830262"/>
                  </a:lnTo>
                  <a:lnTo>
                    <a:pt x="2087009" y="1830262"/>
                  </a:lnTo>
                  <a:lnTo>
                    <a:pt x="2087009" y="1835656"/>
                  </a:lnTo>
                  <a:close/>
                </a:path>
                <a:path w="5038725" h="1857375">
                  <a:moveTo>
                    <a:pt x="2065437" y="1857235"/>
                  </a:moveTo>
                  <a:lnTo>
                    <a:pt x="2060045" y="1857235"/>
                  </a:lnTo>
                  <a:lnTo>
                    <a:pt x="2060045" y="1835656"/>
                  </a:lnTo>
                  <a:lnTo>
                    <a:pt x="2065437" y="1835656"/>
                  </a:lnTo>
                  <a:lnTo>
                    <a:pt x="2065437" y="1857235"/>
                  </a:lnTo>
                  <a:close/>
                </a:path>
                <a:path w="5038725" h="1857375">
                  <a:moveTo>
                    <a:pt x="1859163" y="2810"/>
                  </a:moveTo>
                  <a:lnTo>
                    <a:pt x="1810628" y="2810"/>
                  </a:lnTo>
                  <a:lnTo>
                    <a:pt x="1810628" y="0"/>
                  </a:lnTo>
                  <a:lnTo>
                    <a:pt x="1859163" y="0"/>
                  </a:lnTo>
                  <a:lnTo>
                    <a:pt x="1859163" y="2810"/>
                  </a:lnTo>
                  <a:close/>
                </a:path>
                <a:path w="5038725" h="1857375">
                  <a:moveTo>
                    <a:pt x="1837592" y="24389"/>
                  </a:moveTo>
                  <a:lnTo>
                    <a:pt x="1832199" y="24389"/>
                  </a:lnTo>
                  <a:lnTo>
                    <a:pt x="1832199" y="2810"/>
                  </a:lnTo>
                  <a:lnTo>
                    <a:pt x="1837592" y="2810"/>
                  </a:lnTo>
                  <a:lnTo>
                    <a:pt x="1837592" y="24389"/>
                  </a:lnTo>
                  <a:close/>
                </a:path>
                <a:path w="5038725" h="1857375">
                  <a:moveTo>
                    <a:pt x="1629970" y="2810"/>
                  </a:moveTo>
                  <a:lnTo>
                    <a:pt x="1581435" y="2810"/>
                  </a:lnTo>
                  <a:lnTo>
                    <a:pt x="1581435" y="0"/>
                  </a:lnTo>
                  <a:lnTo>
                    <a:pt x="1629970" y="0"/>
                  </a:lnTo>
                  <a:lnTo>
                    <a:pt x="1629970" y="2810"/>
                  </a:lnTo>
                  <a:close/>
                </a:path>
                <a:path w="5038725" h="1857375">
                  <a:moveTo>
                    <a:pt x="1608398" y="24389"/>
                  </a:moveTo>
                  <a:lnTo>
                    <a:pt x="1603006" y="24389"/>
                  </a:lnTo>
                  <a:lnTo>
                    <a:pt x="1603006" y="2810"/>
                  </a:lnTo>
                  <a:lnTo>
                    <a:pt x="1608398" y="2810"/>
                  </a:lnTo>
                  <a:lnTo>
                    <a:pt x="1608398" y="24389"/>
                  </a:lnTo>
                  <a:close/>
                </a:path>
                <a:path w="5038725" h="1857375">
                  <a:moveTo>
                    <a:pt x="1400776" y="2810"/>
                  </a:moveTo>
                  <a:lnTo>
                    <a:pt x="1352241" y="2810"/>
                  </a:lnTo>
                  <a:lnTo>
                    <a:pt x="1352241" y="0"/>
                  </a:lnTo>
                  <a:lnTo>
                    <a:pt x="1400776" y="0"/>
                  </a:lnTo>
                  <a:lnTo>
                    <a:pt x="1400776" y="2810"/>
                  </a:lnTo>
                  <a:close/>
                </a:path>
                <a:path w="5038725" h="1857375">
                  <a:moveTo>
                    <a:pt x="1379205" y="24389"/>
                  </a:moveTo>
                  <a:lnTo>
                    <a:pt x="1373812" y="24389"/>
                  </a:lnTo>
                  <a:lnTo>
                    <a:pt x="1373812" y="2810"/>
                  </a:lnTo>
                  <a:lnTo>
                    <a:pt x="1379205" y="2810"/>
                  </a:lnTo>
                  <a:lnTo>
                    <a:pt x="1379205" y="24389"/>
                  </a:lnTo>
                  <a:close/>
                </a:path>
                <a:path w="5038725" h="1857375">
                  <a:moveTo>
                    <a:pt x="1171583" y="2810"/>
                  </a:moveTo>
                  <a:lnTo>
                    <a:pt x="1123048" y="2810"/>
                  </a:lnTo>
                  <a:lnTo>
                    <a:pt x="1123048" y="0"/>
                  </a:lnTo>
                  <a:lnTo>
                    <a:pt x="1171583" y="0"/>
                  </a:lnTo>
                  <a:lnTo>
                    <a:pt x="1171583" y="2810"/>
                  </a:lnTo>
                  <a:close/>
                </a:path>
                <a:path w="5038725" h="1857375">
                  <a:moveTo>
                    <a:pt x="1150011" y="24389"/>
                  </a:moveTo>
                  <a:lnTo>
                    <a:pt x="1144619" y="24389"/>
                  </a:lnTo>
                  <a:lnTo>
                    <a:pt x="1144619" y="2810"/>
                  </a:lnTo>
                  <a:lnTo>
                    <a:pt x="1150011" y="2810"/>
                  </a:lnTo>
                  <a:lnTo>
                    <a:pt x="1150011" y="24389"/>
                  </a:lnTo>
                  <a:close/>
                </a:path>
                <a:path w="5038725" h="1857375">
                  <a:moveTo>
                    <a:pt x="1950841" y="112053"/>
                  </a:moveTo>
                  <a:lnTo>
                    <a:pt x="1945448" y="112053"/>
                  </a:lnTo>
                  <a:lnTo>
                    <a:pt x="1945448" y="90474"/>
                  </a:lnTo>
                  <a:lnTo>
                    <a:pt x="1950841" y="90474"/>
                  </a:lnTo>
                  <a:lnTo>
                    <a:pt x="1950841" y="112053"/>
                  </a:lnTo>
                  <a:close/>
                </a:path>
                <a:path w="5038725" h="1857375">
                  <a:moveTo>
                    <a:pt x="1972412" y="117447"/>
                  </a:moveTo>
                  <a:lnTo>
                    <a:pt x="1923877" y="117447"/>
                  </a:lnTo>
                  <a:lnTo>
                    <a:pt x="1923877" y="112053"/>
                  </a:lnTo>
                  <a:lnTo>
                    <a:pt x="1972412" y="112053"/>
                  </a:lnTo>
                  <a:lnTo>
                    <a:pt x="1972412" y="117447"/>
                  </a:lnTo>
                  <a:close/>
                </a:path>
                <a:path w="5038725" h="1857375">
                  <a:moveTo>
                    <a:pt x="1950841" y="139026"/>
                  </a:moveTo>
                  <a:lnTo>
                    <a:pt x="1945448" y="139026"/>
                  </a:lnTo>
                  <a:lnTo>
                    <a:pt x="1945448" y="117447"/>
                  </a:lnTo>
                  <a:lnTo>
                    <a:pt x="1950841" y="117447"/>
                  </a:lnTo>
                  <a:lnTo>
                    <a:pt x="1950841" y="139026"/>
                  </a:lnTo>
                  <a:close/>
                </a:path>
                <a:path w="5038725" h="1857375">
                  <a:moveTo>
                    <a:pt x="1722995" y="112053"/>
                  </a:moveTo>
                  <a:lnTo>
                    <a:pt x="1717603" y="112053"/>
                  </a:lnTo>
                  <a:lnTo>
                    <a:pt x="1717603" y="90474"/>
                  </a:lnTo>
                  <a:lnTo>
                    <a:pt x="1722995" y="90474"/>
                  </a:lnTo>
                  <a:lnTo>
                    <a:pt x="1722995" y="112053"/>
                  </a:lnTo>
                  <a:close/>
                </a:path>
                <a:path w="5038725" h="1857375">
                  <a:moveTo>
                    <a:pt x="1744566" y="117447"/>
                  </a:moveTo>
                  <a:lnTo>
                    <a:pt x="1696031" y="117447"/>
                  </a:lnTo>
                  <a:lnTo>
                    <a:pt x="1696031" y="112053"/>
                  </a:lnTo>
                  <a:lnTo>
                    <a:pt x="1744566" y="112053"/>
                  </a:lnTo>
                  <a:lnTo>
                    <a:pt x="1744566" y="117447"/>
                  </a:lnTo>
                  <a:close/>
                </a:path>
                <a:path w="5038725" h="1857375">
                  <a:moveTo>
                    <a:pt x="1722995" y="139026"/>
                  </a:moveTo>
                  <a:lnTo>
                    <a:pt x="1717603" y="139026"/>
                  </a:lnTo>
                  <a:lnTo>
                    <a:pt x="1717603" y="117447"/>
                  </a:lnTo>
                  <a:lnTo>
                    <a:pt x="1722995" y="117447"/>
                  </a:lnTo>
                  <a:lnTo>
                    <a:pt x="1722995" y="139026"/>
                  </a:lnTo>
                  <a:close/>
                </a:path>
                <a:path w="5038725" h="1857375">
                  <a:moveTo>
                    <a:pt x="1493802" y="112053"/>
                  </a:moveTo>
                  <a:lnTo>
                    <a:pt x="1488409" y="112053"/>
                  </a:lnTo>
                  <a:lnTo>
                    <a:pt x="1488409" y="90474"/>
                  </a:lnTo>
                  <a:lnTo>
                    <a:pt x="1493802" y="90474"/>
                  </a:lnTo>
                  <a:lnTo>
                    <a:pt x="1493802" y="112053"/>
                  </a:lnTo>
                  <a:close/>
                </a:path>
                <a:path w="5038725" h="1857375">
                  <a:moveTo>
                    <a:pt x="1515373" y="117447"/>
                  </a:moveTo>
                  <a:lnTo>
                    <a:pt x="1466838" y="117447"/>
                  </a:lnTo>
                  <a:lnTo>
                    <a:pt x="1466838" y="112053"/>
                  </a:lnTo>
                  <a:lnTo>
                    <a:pt x="1515373" y="112053"/>
                  </a:lnTo>
                  <a:lnTo>
                    <a:pt x="1515373" y="117447"/>
                  </a:lnTo>
                  <a:close/>
                </a:path>
                <a:path w="5038725" h="1857375">
                  <a:moveTo>
                    <a:pt x="1493802" y="139026"/>
                  </a:moveTo>
                  <a:lnTo>
                    <a:pt x="1488409" y="139026"/>
                  </a:lnTo>
                  <a:lnTo>
                    <a:pt x="1488409" y="117447"/>
                  </a:lnTo>
                  <a:lnTo>
                    <a:pt x="1493802" y="117447"/>
                  </a:lnTo>
                  <a:lnTo>
                    <a:pt x="1493802" y="139026"/>
                  </a:lnTo>
                  <a:close/>
                </a:path>
                <a:path w="5038725" h="1857375">
                  <a:moveTo>
                    <a:pt x="1264608" y="112053"/>
                  </a:moveTo>
                  <a:lnTo>
                    <a:pt x="1259215" y="112053"/>
                  </a:lnTo>
                  <a:lnTo>
                    <a:pt x="1259215" y="90474"/>
                  </a:lnTo>
                  <a:lnTo>
                    <a:pt x="1264608" y="90474"/>
                  </a:lnTo>
                  <a:lnTo>
                    <a:pt x="1264608" y="112053"/>
                  </a:lnTo>
                  <a:close/>
                </a:path>
                <a:path w="5038725" h="1857375">
                  <a:moveTo>
                    <a:pt x="1286179" y="117447"/>
                  </a:moveTo>
                  <a:lnTo>
                    <a:pt x="1237644" y="117447"/>
                  </a:lnTo>
                  <a:lnTo>
                    <a:pt x="1237644" y="112053"/>
                  </a:lnTo>
                  <a:lnTo>
                    <a:pt x="1286179" y="112053"/>
                  </a:lnTo>
                  <a:lnTo>
                    <a:pt x="1286179" y="117447"/>
                  </a:lnTo>
                  <a:close/>
                </a:path>
                <a:path w="5038725" h="1857375">
                  <a:moveTo>
                    <a:pt x="1264608" y="139026"/>
                  </a:moveTo>
                  <a:lnTo>
                    <a:pt x="1259215" y="139026"/>
                  </a:lnTo>
                  <a:lnTo>
                    <a:pt x="1259215" y="117447"/>
                  </a:lnTo>
                  <a:lnTo>
                    <a:pt x="1264608" y="117447"/>
                  </a:lnTo>
                  <a:lnTo>
                    <a:pt x="1264608" y="139026"/>
                  </a:lnTo>
                  <a:close/>
                </a:path>
                <a:path w="5038725" h="1857375">
                  <a:moveTo>
                    <a:pt x="1837592" y="226690"/>
                  </a:moveTo>
                  <a:lnTo>
                    <a:pt x="1832199" y="226690"/>
                  </a:lnTo>
                  <a:lnTo>
                    <a:pt x="1832199" y="205111"/>
                  </a:lnTo>
                  <a:lnTo>
                    <a:pt x="1837592" y="205111"/>
                  </a:lnTo>
                  <a:lnTo>
                    <a:pt x="1837592" y="226690"/>
                  </a:lnTo>
                  <a:close/>
                </a:path>
                <a:path w="5038725" h="1857375">
                  <a:moveTo>
                    <a:pt x="1859163" y="232085"/>
                  </a:moveTo>
                  <a:lnTo>
                    <a:pt x="1810628" y="232085"/>
                  </a:lnTo>
                  <a:lnTo>
                    <a:pt x="1810628" y="226690"/>
                  </a:lnTo>
                  <a:lnTo>
                    <a:pt x="1859163" y="226690"/>
                  </a:lnTo>
                  <a:lnTo>
                    <a:pt x="1859163" y="232085"/>
                  </a:lnTo>
                  <a:close/>
                </a:path>
                <a:path w="5038725" h="1857375">
                  <a:moveTo>
                    <a:pt x="1837592" y="253663"/>
                  </a:moveTo>
                  <a:lnTo>
                    <a:pt x="1832199" y="253663"/>
                  </a:lnTo>
                  <a:lnTo>
                    <a:pt x="1832199" y="232085"/>
                  </a:lnTo>
                  <a:lnTo>
                    <a:pt x="1837592" y="232085"/>
                  </a:lnTo>
                  <a:lnTo>
                    <a:pt x="1837592" y="253663"/>
                  </a:lnTo>
                  <a:close/>
                </a:path>
                <a:path w="5038725" h="1857375">
                  <a:moveTo>
                    <a:pt x="1608398" y="226690"/>
                  </a:moveTo>
                  <a:lnTo>
                    <a:pt x="1603006" y="226690"/>
                  </a:lnTo>
                  <a:lnTo>
                    <a:pt x="1603006" y="205111"/>
                  </a:lnTo>
                  <a:lnTo>
                    <a:pt x="1608398" y="205111"/>
                  </a:lnTo>
                  <a:lnTo>
                    <a:pt x="1608398" y="226690"/>
                  </a:lnTo>
                  <a:close/>
                </a:path>
                <a:path w="5038725" h="1857375">
                  <a:moveTo>
                    <a:pt x="1629970" y="232085"/>
                  </a:moveTo>
                  <a:lnTo>
                    <a:pt x="1581435" y="232085"/>
                  </a:lnTo>
                  <a:lnTo>
                    <a:pt x="1581435" y="226690"/>
                  </a:lnTo>
                  <a:lnTo>
                    <a:pt x="1629970" y="226690"/>
                  </a:lnTo>
                  <a:lnTo>
                    <a:pt x="1629970" y="232085"/>
                  </a:lnTo>
                  <a:close/>
                </a:path>
                <a:path w="5038725" h="1857375">
                  <a:moveTo>
                    <a:pt x="1608398" y="253663"/>
                  </a:moveTo>
                  <a:lnTo>
                    <a:pt x="1603006" y="253663"/>
                  </a:lnTo>
                  <a:lnTo>
                    <a:pt x="1603006" y="232085"/>
                  </a:lnTo>
                  <a:lnTo>
                    <a:pt x="1608398" y="232085"/>
                  </a:lnTo>
                  <a:lnTo>
                    <a:pt x="1608398" y="253663"/>
                  </a:lnTo>
                  <a:close/>
                </a:path>
                <a:path w="5038725" h="1857375">
                  <a:moveTo>
                    <a:pt x="1379205" y="226690"/>
                  </a:moveTo>
                  <a:lnTo>
                    <a:pt x="1373812" y="226690"/>
                  </a:lnTo>
                  <a:lnTo>
                    <a:pt x="1373812" y="205111"/>
                  </a:lnTo>
                  <a:lnTo>
                    <a:pt x="1379205" y="205111"/>
                  </a:lnTo>
                  <a:lnTo>
                    <a:pt x="1379205" y="226690"/>
                  </a:lnTo>
                  <a:close/>
                </a:path>
                <a:path w="5038725" h="1857375">
                  <a:moveTo>
                    <a:pt x="1400776" y="232085"/>
                  </a:moveTo>
                  <a:lnTo>
                    <a:pt x="1352241" y="232085"/>
                  </a:lnTo>
                  <a:lnTo>
                    <a:pt x="1352241" y="226690"/>
                  </a:lnTo>
                  <a:lnTo>
                    <a:pt x="1400776" y="226690"/>
                  </a:lnTo>
                  <a:lnTo>
                    <a:pt x="1400776" y="232085"/>
                  </a:lnTo>
                  <a:close/>
                </a:path>
                <a:path w="5038725" h="1857375">
                  <a:moveTo>
                    <a:pt x="1379205" y="253663"/>
                  </a:moveTo>
                  <a:lnTo>
                    <a:pt x="1373812" y="253663"/>
                  </a:lnTo>
                  <a:lnTo>
                    <a:pt x="1373812" y="232085"/>
                  </a:lnTo>
                  <a:lnTo>
                    <a:pt x="1379205" y="232085"/>
                  </a:lnTo>
                  <a:lnTo>
                    <a:pt x="1379205" y="253663"/>
                  </a:lnTo>
                  <a:close/>
                </a:path>
                <a:path w="5038725" h="1857375">
                  <a:moveTo>
                    <a:pt x="1150011" y="226690"/>
                  </a:moveTo>
                  <a:lnTo>
                    <a:pt x="1144619" y="226690"/>
                  </a:lnTo>
                  <a:lnTo>
                    <a:pt x="1144619" y="205111"/>
                  </a:lnTo>
                  <a:lnTo>
                    <a:pt x="1150011" y="205111"/>
                  </a:lnTo>
                  <a:lnTo>
                    <a:pt x="1150011" y="226690"/>
                  </a:lnTo>
                  <a:close/>
                </a:path>
                <a:path w="5038725" h="1857375">
                  <a:moveTo>
                    <a:pt x="1171583" y="232085"/>
                  </a:moveTo>
                  <a:lnTo>
                    <a:pt x="1123048" y="232085"/>
                  </a:lnTo>
                  <a:lnTo>
                    <a:pt x="1123048" y="226690"/>
                  </a:lnTo>
                  <a:lnTo>
                    <a:pt x="1171583" y="226690"/>
                  </a:lnTo>
                  <a:lnTo>
                    <a:pt x="1171583" y="232085"/>
                  </a:lnTo>
                  <a:close/>
                </a:path>
                <a:path w="5038725" h="1857375">
                  <a:moveTo>
                    <a:pt x="1150011" y="253663"/>
                  </a:moveTo>
                  <a:lnTo>
                    <a:pt x="1144619" y="253663"/>
                  </a:lnTo>
                  <a:lnTo>
                    <a:pt x="1144619" y="232085"/>
                  </a:lnTo>
                  <a:lnTo>
                    <a:pt x="1150011" y="232085"/>
                  </a:lnTo>
                  <a:lnTo>
                    <a:pt x="1150011" y="253663"/>
                  </a:lnTo>
                  <a:close/>
                </a:path>
                <a:path w="5038725" h="1857375">
                  <a:moveTo>
                    <a:pt x="1950841" y="341327"/>
                  </a:moveTo>
                  <a:lnTo>
                    <a:pt x="1945448" y="341327"/>
                  </a:lnTo>
                  <a:lnTo>
                    <a:pt x="1945448" y="319748"/>
                  </a:lnTo>
                  <a:lnTo>
                    <a:pt x="1950841" y="319748"/>
                  </a:lnTo>
                  <a:lnTo>
                    <a:pt x="1950841" y="341327"/>
                  </a:lnTo>
                  <a:close/>
                </a:path>
                <a:path w="5038725" h="1857375">
                  <a:moveTo>
                    <a:pt x="1972412" y="346722"/>
                  </a:moveTo>
                  <a:lnTo>
                    <a:pt x="1923877" y="346722"/>
                  </a:lnTo>
                  <a:lnTo>
                    <a:pt x="1923877" y="341327"/>
                  </a:lnTo>
                  <a:lnTo>
                    <a:pt x="1972412" y="341327"/>
                  </a:lnTo>
                  <a:lnTo>
                    <a:pt x="1972412" y="346722"/>
                  </a:lnTo>
                  <a:close/>
                </a:path>
                <a:path w="5038725" h="1857375">
                  <a:moveTo>
                    <a:pt x="1950841" y="368301"/>
                  </a:moveTo>
                  <a:lnTo>
                    <a:pt x="1945448" y="368301"/>
                  </a:lnTo>
                  <a:lnTo>
                    <a:pt x="1945448" y="346722"/>
                  </a:lnTo>
                  <a:lnTo>
                    <a:pt x="1950841" y="346722"/>
                  </a:lnTo>
                  <a:lnTo>
                    <a:pt x="1950841" y="368301"/>
                  </a:lnTo>
                  <a:close/>
                </a:path>
                <a:path w="5038725" h="1857375">
                  <a:moveTo>
                    <a:pt x="1722995" y="341327"/>
                  </a:moveTo>
                  <a:lnTo>
                    <a:pt x="1717603" y="341327"/>
                  </a:lnTo>
                  <a:lnTo>
                    <a:pt x="1717603" y="319748"/>
                  </a:lnTo>
                  <a:lnTo>
                    <a:pt x="1722995" y="319748"/>
                  </a:lnTo>
                  <a:lnTo>
                    <a:pt x="1722995" y="341327"/>
                  </a:lnTo>
                  <a:close/>
                </a:path>
                <a:path w="5038725" h="1857375">
                  <a:moveTo>
                    <a:pt x="1744566" y="346722"/>
                  </a:moveTo>
                  <a:lnTo>
                    <a:pt x="1696031" y="346722"/>
                  </a:lnTo>
                  <a:lnTo>
                    <a:pt x="1696031" y="341327"/>
                  </a:lnTo>
                  <a:lnTo>
                    <a:pt x="1744566" y="341327"/>
                  </a:lnTo>
                  <a:lnTo>
                    <a:pt x="1744566" y="346722"/>
                  </a:lnTo>
                  <a:close/>
                </a:path>
                <a:path w="5038725" h="1857375">
                  <a:moveTo>
                    <a:pt x="1722995" y="368301"/>
                  </a:moveTo>
                  <a:lnTo>
                    <a:pt x="1717603" y="368301"/>
                  </a:lnTo>
                  <a:lnTo>
                    <a:pt x="1717603" y="346722"/>
                  </a:lnTo>
                  <a:lnTo>
                    <a:pt x="1722995" y="346722"/>
                  </a:lnTo>
                  <a:lnTo>
                    <a:pt x="1722995" y="368301"/>
                  </a:lnTo>
                  <a:close/>
                </a:path>
                <a:path w="5038725" h="1857375">
                  <a:moveTo>
                    <a:pt x="1493802" y="341327"/>
                  </a:moveTo>
                  <a:lnTo>
                    <a:pt x="1488409" y="341327"/>
                  </a:lnTo>
                  <a:lnTo>
                    <a:pt x="1488409" y="319748"/>
                  </a:lnTo>
                  <a:lnTo>
                    <a:pt x="1493802" y="319748"/>
                  </a:lnTo>
                  <a:lnTo>
                    <a:pt x="1493802" y="341327"/>
                  </a:lnTo>
                  <a:close/>
                </a:path>
                <a:path w="5038725" h="1857375">
                  <a:moveTo>
                    <a:pt x="1515373" y="346722"/>
                  </a:moveTo>
                  <a:lnTo>
                    <a:pt x="1466838" y="346722"/>
                  </a:lnTo>
                  <a:lnTo>
                    <a:pt x="1466838" y="341327"/>
                  </a:lnTo>
                  <a:lnTo>
                    <a:pt x="1515373" y="341327"/>
                  </a:lnTo>
                  <a:lnTo>
                    <a:pt x="1515373" y="346722"/>
                  </a:lnTo>
                  <a:close/>
                </a:path>
                <a:path w="5038725" h="1857375">
                  <a:moveTo>
                    <a:pt x="1493802" y="368301"/>
                  </a:moveTo>
                  <a:lnTo>
                    <a:pt x="1488409" y="368301"/>
                  </a:lnTo>
                  <a:lnTo>
                    <a:pt x="1488409" y="346722"/>
                  </a:lnTo>
                  <a:lnTo>
                    <a:pt x="1493802" y="346722"/>
                  </a:lnTo>
                  <a:lnTo>
                    <a:pt x="1493802" y="368301"/>
                  </a:lnTo>
                  <a:close/>
                </a:path>
                <a:path w="5038725" h="1857375">
                  <a:moveTo>
                    <a:pt x="1264608" y="341327"/>
                  </a:moveTo>
                  <a:lnTo>
                    <a:pt x="1259215" y="341327"/>
                  </a:lnTo>
                  <a:lnTo>
                    <a:pt x="1259215" y="319748"/>
                  </a:lnTo>
                  <a:lnTo>
                    <a:pt x="1264608" y="319748"/>
                  </a:lnTo>
                  <a:lnTo>
                    <a:pt x="1264608" y="341327"/>
                  </a:lnTo>
                  <a:close/>
                </a:path>
                <a:path w="5038725" h="1857375">
                  <a:moveTo>
                    <a:pt x="1286179" y="346722"/>
                  </a:moveTo>
                  <a:lnTo>
                    <a:pt x="1237644" y="346722"/>
                  </a:lnTo>
                  <a:lnTo>
                    <a:pt x="1237644" y="341327"/>
                  </a:lnTo>
                  <a:lnTo>
                    <a:pt x="1286179" y="341327"/>
                  </a:lnTo>
                  <a:lnTo>
                    <a:pt x="1286179" y="346722"/>
                  </a:lnTo>
                  <a:close/>
                </a:path>
                <a:path w="5038725" h="1857375">
                  <a:moveTo>
                    <a:pt x="1264608" y="368301"/>
                  </a:moveTo>
                  <a:lnTo>
                    <a:pt x="1259215" y="368301"/>
                  </a:lnTo>
                  <a:lnTo>
                    <a:pt x="1259215" y="346722"/>
                  </a:lnTo>
                  <a:lnTo>
                    <a:pt x="1264608" y="346722"/>
                  </a:lnTo>
                  <a:lnTo>
                    <a:pt x="1264608" y="368301"/>
                  </a:lnTo>
                  <a:close/>
                </a:path>
                <a:path w="5038725" h="1857375">
                  <a:moveTo>
                    <a:pt x="1837592" y="455964"/>
                  </a:moveTo>
                  <a:lnTo>
                    <a:pt x="1832199" y="455964"/>
                  </a:lnTo>
                  <a:lnTo>
                    <a:pt x="1832199" y="434386"/>
                  </a:lnTo>
                  <a:lnTo>
                    <a:pt x="1837592" y="434386"/>
                  </a:lnTo>
                  <a:lnTo>
                    <a:pt x="1837592" y="455964"/>
                  </a:lnTo>
                  <a:close/>
                </a:path>
                <a:path w="5038725" h="1857375">
                  <a:moveTo>
                    <a:pt x="1859163" y="461359"/>
                  </a:moveTo>
                  <a:lnTo>
                    <a:pt x="1810628" y="461359"/>
                  </a:lnTo>
                  <a:lnTo>
                    <a:pt x="1810628" y="455964"/>
                  </a:lnTo>
                  <a:lnTo>
                    <a:pt x="1859163" y="455964"/>
                  </a:lnTo>
                  <a:lnTo>
                    <a:pt x="1859163" y="461359"/>
                  </a:lnTo>
                  <a:close/>
                </a:path>
                <a:path w="5038725" h="1857375">
                  <a:moveTo>
                    <a:pt x="1837592" y="482938"/>
                  </a:moveTo>
                  <a:lnTo>
                    <a:pt x="1832199" y="482938"/>
                  </a:lnTo>
                  <a:lnTo>
                    <a:pt x="1832199" y="461359"/>
                  </a:lnTo>
                  <a:lnTo>
                    <a:pt x="1837592" y="461359"/>
                  </a:lnTo>
                  <a:lnTo>
                    <a:pt x="1837592" y="482938"/>
                  </a:lnTo>
                  <a:close/>
                </a:path>
                <a:path w="5038725" h="1857375">
                  <a:moveTo>
                    <a:pt x="1608398" y="455964"/>
                  </a:moveTo>
                  <a:lnTo>
                    <a:pt x="1603006" y="455964"/>
                  </a:lnTo>
                  <a:lnTo>
                    <a:pt x="1603006" y="434386"/>
                  </a:lnTo>
                  <a:lnTo>
                    <a:pt x="1608398" y="434386"/>
                  </a:lnTo>
                  <a:lnTo>
                    <a:pt x="1608398" y="455964"/>
                  </a:lnTo>
                  <a:close/>
                </a:path>
                <a:path w="5038725" h="1857375">
                  <a:moveTo>
                    <a:pt x="1629970" y="461359"/>
                  </a:moveTo>
                  <a:lnTo>
                    <a:pt x="1581435" y="461359"/>
                  </a:lnTo>
                  <a:lnTo>
                    <a:pt x="1581435" y="455964"/>
                  </a:lnTo>
                  <a:lnTo>
                    <a:pt x="1629970" y="455964"/>
                  </a:lnTo>
                  <a:lnTo>
                    <a:pt x="1629970" y="461359"/>
                  </a:lnTo>
                  <a:close/>
                </a:path>
                <a:path w="5038725" h="1857375">
                  <a:moveTo>
                    <a:pt x="1608398" y="482938"/>
                  </a:moveTo>
                  <a:lnTo>
                    <a:pt x="1603006" y="482938"/>
                  </a:lnTo>
                  <a:lnTo>
                    <a:pt x="1603006" y="461359"/>
                  </a:lnTo>
                  <a:lnTo>
                    <a:pt x="1608398" y="461359"/>
                  </a:lnTo>
                  <a:lnTo>
                    <a:pt x="1608398" y="482938"/>
                  </a:lnTo>
                  <a:close/>
                </a:path>
                <a:path w="5038725" h="1857375">
                  <a:moveTo>
                    <a:pt x="1379205" y="455964"/>
                  </a:moveTo>
                  <a:lnTo>
                    <a:pt x="1373812" y="455964"/>
                  </a:lnTo>
                  <a:lnTo>
                    <a:pt x="1373812" y="434386"/>
                  </a:lnTo>
                  <a:lnTo>
                    <a:pt x="1379205" y="434386"/>
                  </a:lnTo>
                  <a:lnTo>
                    <a:pt x="1379205" y="455964"/>
                  </a:lnTo>
                  <a:close/>
                </a:path>
                <a:path w="5038725" h="1857375">
                  <a:moveTo>
                    <a:pt x="1400776" y="461359"/>
                  </a:moveTo>
                  <a:lnTo>
                    <a:pt x="1352241" y="461359"/>
                  </a:lnTo>
                  <a:lnTo>
                    <a:pt x="1352241" y="455964"/>
                  </a:lnTo>
                  <a:lnTo>
                    <a:pt x="1400776" y="455964"/>
                  </a:lnTo>
                  <a:lnTo>
                    <a:pt x="1400776" y="461359"/>
                  </a:lnTo>
                  <a:close/>
                </a:path>
                <a:path w="5038725" h="1857375">
                  <a:moveTo>
                    <a:pt x="1379205" y="482938"/>
                  </a:moveTo>
                  <a:lnTo>
                    <a:pt x="1373812" y="482938"/>
                  </a:lnTo>
                  <a:lnTo>
                    <a:pt x="1373812" y="461359"/>
                  </a:lnTo>
                  <a:lnTo>
                    <a:pt x="1379205" y="461359"/>
                  </a:lnTo>
                  <a:lnTo>
                    <a:pt x="1379205" y="482938"/>
                  </a:lnTo>
                  <a:close/>
                </a:path>
                <a:path w="5038725" h="1857375">
                  <a:moveTo>
                    <a:pt x="1150011" y="455964"/>
                  </a:moveTo>
                  <a:lnTo>
                    <a:pt x="1144619" y="455964"/>
                  </a:lnTo>
                  <a:lnTo>
                    <a:pt x="1144619" y="434386"/>
                  </a:lnTo>
                  <a:lnTo>
                    <a:pt x="1150011" y="434386"/>
                  </a:lnTo>
                  <a:lnTo>
                    <a:pt x="1150011" y="455964"/>
                  </a:lnTo>
                  <a:close/>
                </a:path>
                <a:path w="5038725" h="1857375">
                  <a:moveTo>
                    <a:pt x="1171583" y="461359"/>
                  </a:moveTo>
                  <a:lnTo>
                    <a:pt x="1123048" y="461359"/>
                  </a:lnTo>
                  <a:lnTo>
                    <a:pt x="1123048" y="455964"/>
                  </a:lnTo>
                  <a:lnTo>
                    <a:pt x="1171583" y="455964"/>
                  </a:lnTo>
                  <a:lnTo>
                    <a:pt x="1171583" y="461359"/>
                  </a:lnTo>
                  <a:close/>
                </a:path>
                <a:path w="5038725" h="1857375">
                  <a:moveTo>
                    <a:pt x="1150011" y="482938"/>
                  </a:moveTo>
                  <a:lnTo>
                    <a:pt x="1144619" y="482938"/>
                  </a:lnTo>
                  <a:lnTo>
                    <a:pt x="1144619" y="461359"/>
                  </a:lnTo>
                  <a:lnTo>
                    <a:pt x="1150011" y="461359"/>
                  </a:lnTo>
                  <a:lnTo>
                    <a:pt x="1150011" y="482938"/>
                  </a:lnTo>
                  <a:close/>
                </a:path>
                <a:path w="5038725" h="1857375">
                  <a:moveTo>
                    <a:pt x="1950841" y="570601"/>
                  </a:moveTo>
                  <a:lnTo>
                    <a:pt x="1945448" y="570601"/>
                  </a:lnTo>
                  <a:lnTo>
                    <a:pt x="1945448" y="549023"/>
                  </a:lnTo>
                  <a:lnTo>
                    <a:pt x="1950841" y="549023"/>
                  </a:lnTo>
                  <a:lnTo>
                    <a:pt x="1950841" y="570601"/>
                  </a:lnTo>
                  <a:close/>
                </a:path>
                <a:path w="5038725" h="1857375">
                  <a:moveTo>
                    <a:pt x="1972412" y="575996"/>
                  </a:moveTo>
                  <a:lnTo>
                    <a:pt x="1923877" y="575996"/>
                  </a:lnTo>
                  <a:lnTo>
                    <a:pt x="1923877" y="570601"/>
                  </a:lnTo>
                  <a:lnTo>
                    <a:pt x="1972412" y="570601"/>
                  </a:lnTo>
                  <a:lnTo>
                    <a:pt x="1972412" y="575996"/>
                  </a:lnTo>
                  <a:close/>
                </a:path>
                <a:path w="5038725" h="1857375">
                  <a:moveTo>
                    <a:pt x="1950841" y="597575"/>
                  </a:moveTo>
                  <a:lnTo>
                    <a:pt x="1945448" y="597575"/>
                  </a:lnTo>
                  <a:lnTo>
                    <a:pt x="1945448" y="575996"/>
                  </a:lnTo>
                  <a:lnTo>
                    <a:pt x="1950841" y="575996"/>
                  </a:lnTo>
                  <a:lnTo>
                    <a:pt x="1950841" y="597575"/>
                  </a:lnTo>
                  <a:close/>
                </a:path>
                <a:path w="5038725" h="1857375">
                  <a:moveTo>
                    <a:pt x="1722995" y="570601"/>
                  </a:moveTo>
                  <a:lnTo>
                    <a:pt x="1717603" y="570601"/>
                  </a:lnTo>
                  <a:lnTo>
                    <a:pt x="1717603" y="549023"/>
                  </a:lnTo>
                  <a:lnTo>
                    <a:pt x="1722995" y="549023"/>
                  </a:lnTo>
                  <a:lnTo>
                    <a:pt x="1722995" y="570601"/>
                  </a:lnTo>
                  <a:close/>
                </a:path>
                <a:path w="5038725" h="1857375">
                  <a:moveTo>
                    <a:pt x="1744566" y="575996"/>
                  </a:moveTo>
                  <a:lnTo>
                    <a:pt x="1696031" y="575996"/>
                  </a:lnTo>
                  <a:lnTo>
                    <a:pt x="1696031" y="570601"/>
                  </a:lnTo>
                  <a:lnTo>
                    <a:pt x="1744566" y="570601"/>
                  </a:lnTo>
                  <a:lnTo>
                    <a:pt x="1744566" y="575996"/>
                  </a:lnTo>
                  <a:close/>
                </a:path>
                <a:path w="5038725" h="1857375">
                  <a:moveTo>
                    <a:pt x="1722995" y="597575"/>
                  </a:moveTo>
                  <a:lnTo>
                    <a:pt x="1717603" y="597575"/>
                  </a:lnTo>
                  <a:lnTo>
                    <a:pt x="1717603" y="575996"/>
                  </a:lnTo>
                  <a:lnTo>
                    <a:pt x="1722995" y="575996"/>
                  </a:lnTo>
                  <a:lnTo>
                    <a:pt x="1722995" y="597575"/>
                  </a:lnTo>
                  <a:close/>
                </a:path>
                <a:path w="5038725" h="1857375">
                  <a:moveTo>
                    <a:pt x="1493802" y="570601"/>
                  </a:moveTo>
                  <a:lnTo>
                    <a:pt x="1488409" y="570601"/>
                  </a:lnTo>
                  <a:lnTo>
                    <a:pt x="1488409" y="549023"/>
                  </a:lnTo>
                  <a:lnTo>
                    <a:pt x="1493802" y="549023"/>
                  </a:lnTo>
                  <a:lnTo>
                    <a:pt x="1493802" y="570601"/>
                  </a:lnTo>
                  <a:close/>
                </a:path>
                <a:path w="5038725" h="1857375">
                  <a:moveTo>
                    <a:pt x="1515373" y="575996"/>
                  </a:moveTo>
                  <a:lnTo>
                    <a:pt x="1466838" y="575996"/>
                  </a:lnTo>
                  <a:lnTo>
                    <a:pt x="1466838" y="570601"/>
                  </a:lnTo>
                  <a:lnTo>
                    <a:pt x="1515373" y="570601"/>
                  </a:lnTo>
                  <a:lnTo>
                    <a:pt x="1515373" y="575996"/>
                  </a:lnTo>
                  <a:close/>
                </a:path>
                <a:path w="5038725" h="1857375">
                  <a:moveTo>
                    <a:pt x="1493802" y="597575"/>
                  </a:moveTo>
                  <a:lnTo>
                    <a:pt x="1488409" y="597575"/>
                  </a:lnTo>
                  <a:lnTo>
                    <a:pt x="1488409" y="575996"/>
                  </a:lnTo>
                  <a:lnTo>
                    <a:pt x="1493802" y="575996"/>
                  </a:lnTo>
                  <a:lnTo>
                    <a:pt x="1493802" y="597575"/>
                  </a:lnTo>
                  <a:close/>
                </a:path>
                <a:path w="5038725" h="1857375">
                  <a:moveTo>
                    <a:pt x="1264608" y="570601"/>
                  </a:moveTo>
                  <a:lnTo>
                    <a:pt x="1259215" y="570601"/>
                  </a:lnTo>
                  <a:lnTo>
                    <a:pt x="1259215" y="549023"/>
                  </a:lnTo>
                  <a:lnTo>
                    <a:pt x="1264608" y="549023"/>
                  </a:lnTo>
                  <a:lnTo>
                    <a:pt x="1264608" y="570601"/>
                  </a:lnTo>
                  <a:close/>
                </a:path>
                <a:path w="5038725" h="1857375">
                  <a:moveTo>
                    <a:pt x="1286179" y="575996"/>
                  </a:moveTo>
                  <a:lnTo>
                    <a:pt x="1237644" y="575996"/>
                  </a:lnTo>
                  <a:lnTo>
                    <a:pt x="1237644" y="570601"/>
                  </a:lnTo>
                  <a:lnTo>
                    <a:pt x="1286179" y="570601"/>
                  </a:lnTo>
                  <a:lnTo>
                    <a:pt x="1286179" y="575996"/>
                  </a:lnTo>
                  <a:close/>
                </a:path>
                <a:path w="5038725" h="1857375">
                  <a:moveTo>
                    <a:pt x="1264608" y="597575"/>
                  </a:moveTo>
                  <a:lnTo>
                    <a:pt x="1259215" y="597575"/>
                  </a:lnTo>
                  <a:lnTo>
                    <a:pt x="1259215" y="575996"/>
                  </a:lnTo>
                  <a:lnTo>
                    <a:pt x="1264608" y="575996"/>
                  </a:lnTo>
                  <a:lnTo>
                    <a:pt x="1264608" y="597575"/>
                  </a:lnTo>
                  <a:close/>
                </a:path>
                <a:path w="5038725" h="1857375">
                  <a:moveTo>
                    <a:pt x="1837592" y="685239"/>
                  </a:moveTo>
                  <a:lnTo>
                    <a:pt x="1832199" y="685239"/>
                  </a:lnTo>
                  <a:lnTo>
                    <a:pt x="1832199" y="663660"/>
                  </a:lnTo>
                  <a:lnTo>
                    <a:pt x="1837592" y="663660"/>
                  </a:lnTo>
                  <a:lnTo>
                    <a:pt x="1837592" y="685239"/>
                  </a:lnTo>
                  <a:close/>
                </a:path>
                <a:path w="5038725" h="1857375">
                  <a:moveTo>
                    <a:pt x="1859163" y="690633"/>
                  </a:moveTo>
                  <a:lnTo>
                    <a:pt x="1810628" y="690633"/>
                  </a:lnTo>
                  <a:lnTo>
                    <a:pt x="1810628" y="685239"/>
                  </a:lnTo>
                  <a:lnTo>
                    <a:pt x="1859163" y="685239"/>
                  </a:lnTo>
                  <a:lnTo>
                    <a:pt x="1859163" y="690633"/>
                  </a:lnTo>
                  <a:close/>
                </a:path>
                <a:path w="5038725" h="1857375">
                  <a:moveTo>
                    <a:pt x="1837592" y="712212"/>
                  </a:moveTo>
                  <a:lnTo>
                    <a:pt x="1832199" y="712212"/>
                  </a:lnTo>
                  <a:lnTo>
                    <a:pt x="1832199" y="690633"/>
                  </a:lnTo>
                  <a:lnTo>
                    <a:pt x="1837592" y="690633"/>
                  </a:lnTo>
                  <a:lnTo>
                    <a:pt x="1837592" y="712212"/>
                  </a:lnTo>
                  <a:close/>
                </a:path>
                <a:path w="5038725" h="1857375">
                  <a:moveTo>
                    <a:pt x="1608398" y="685239"/>
                  </a:moveTo>
                  <a:lnTo>
                    <a:pt x="1603006" y="685239"/>
                  </a:lnTo>
                  <a:lnTo>
                    <a:pt x="1603006" y="663660"/>
                  </a:lnTo>
                  <a:lnTo>
                    <a:pt x="1608398" y="663660"/>
                  </a:lnTo>
                  <a:lnTo>
                    <a:pt x="1608398" y="685239"/>
                  </a:lnTo>
                  <a:close/>
                </a:path>
                <a:path w="5038725" h="1857375">
                  <a:moveTo>
                    <a:pt x="1629970" y="690633"/>
                  </a:moveTo>
                  <a:lnTo>
                    <a:pt x="1581435" y="690633"/>
                  </a:lnTo>
                  <a:lnTo>
                    <a:pt x="1581435" y="685239"/>
                  </a:lnTo>
                  <a:lnTo>
                    <a:pt x="1629970" y="685239"/>
                  </a:lnTo>
                  <a:lnTo>
                    <a:pt x="1629970" y="690633"/>
                  </a:lnTo>
                  <a:close/>
                </a:path>
                <a:path w="5038725" h="1857375">
                  <a:moveTo>
                    <a:pt x="1608398" y="712212"/>
                  </a:moveTo>
                  <a:lnTo>
                    <a:pt x="1603006" y="712212"/>
                  </a:lnTo>
                  <a:lnTo>
                    <a:pt x="1603006" y="690633"/>
                  </a:lnTo>
                  <a:lnTo>
                    <a:pt x="1608398" y="690633"/>
                  </a:lnTo>
                  <a:lnTo>
                    <a:pt x="1608398" y="712212"/>
                  </a:lnTo>
                  <a:close/>
                </a:path>
                <a:path w="5038725" h="1857375">
                  <a:moveTo>
                    <a:pt x="1379205" y="685239"/>
                  </a:moveTo>
                  <a:lnTo>
                    <a:pt x="1373812" y="685239"/>
                  </a:lnTo>
                  <a:lnTo>
                    <a:pt x="1373812" y="663660"/>
                  </a:lnTo>
                  <a:lnTo>
                    <a:pt x="1379205" y="663660"/>
                  </a:lnTo>
                  <a:lnTo>
                    <a:pt x="1379205" y="685239"/>
                  </a:lnTo>
                  <a:close/>
                </a:path>
                <a:path w="5038725" h="1857375">
                  <a:moveTo>
                    <a:pt x="1400776" y="690633"/>
                  </a:moveTo>
                  <a:lnTo>
                    <a:pt x="1352241" y="690633"/>
                  </a:lnTo>
                  <a:lnTo>
                    <a:pt x="1352241" y="685239"/>
                  </a:lnTo>
                  <a:lnTo>
                    <a:pt x="1400776" y="685239"/>
                  </a:lnTo>
                  <a:lnTo>
                    <a:pt x="1400776" y="690633"/>
                  </a:lnTo>
                  <a:close/>
                </a:path>
                <a:path w="5038725" h="1857375">
                  <a:moveTo>
                    <a:pt x="1379205" y="712212"/>
                  </a:moveTo>
                  <a:lnTo>
                    <a:pt x="1373812" y="712212"/>
                  </a:lnTo>
                  <a:lnTo>
                    <a:pt x="1373812" y="690633"/>
                  </a:lnTo>
                  <a:lnTo>
                    <a:pt x="1379205" y="690633"/>
                  </a:lnTo>
                  <a:lnTo>
                    <a:pt x="1379205" y="712212"/>
                  </a:lnTo>
                  <a:close/>
                </a:path>
                <a:path w="5038725" h="1857375">
                  <a:moveTo>
                    <a:pt x="1150011" y="685239"/>
                  </a:moveTo>
                  <a:lnTo>
                    <a:pt x="1144619" y="685239"/>
                  </a:lnTo>
                  <a:lnTo>
                    <a:pt x="1144619" y="663660"/>
                  </a:lnTo>
                  <a:lnTo>
                    <a:pt x="1150011" y="663660"/>
                  </a:lnTo>
                  <a:lnTo>
                    <a:pt x="1150011" y="685239"/>
                  </a:lnTo>
                  <a:close/>
                </a:path>
                <a:path w="5038725" h="1857375">
                  <a:moveTo>
                    <a:pt x="1171583" y="690633"/>
                  </a:moveTo>
                  <a:lnTo>
                    <a:pt x="1123048" y="690633"/>
                  </a:lnTo>
                  <a:lnTo>
                    <a:pt x="1123048" y="685239"/>
                  </a:lnTo>
                  <a:lnTo>
                    <a:pt x="1171583" y="685239"/>
                  </a:lnTo>
                  <a:lnTo>
                    <a:pt x="1171583" y="690633"/>
                  </a:lnTo>
                  <a:close/>
                </a:path>
                <a:path w="5038725" h="1857375">
                  <a:moveTo>
                    <a:pt x="1150011" y="712212"/>
                  </a:moveTo>
                  <a:lnTo>
                    <a:pt x="1144619" y="712212"/>
                  </a:lnTo>
                  <a:lnTo>
                    <a:pt x="1144619" y="690633"/>
                  </a:lnTo>
                  <a:lnTo>
                    <a:pt x="1150011" y="690633"/>
                  </a:lnTo>
                  <a:lnTo>
                    <a:pt x="1150011" y="712212"/>
                  </a:lnTo>
                  <a:close/>
                </a:path>
                <a:path w="5038725" h="1857375">
                  <a:moveTo>
                    <a:pt x="1950841" y="799876"/>
                  </a:moveTo>
                  <a:lnTo>
                    <a:pt x="1945448" y="799876"/>
                  </a:lnTo>
                  <a:lnTo>
                    <a:pt x="1945448" y="778297"/>
                  </a:lnTo>
                  <a:lnTo>
                    <a:pt x="1950841" y="778297"/>
                  </a:lnTo>
                  <a:lnTo>
                    <a:pt x="1950841" y="799876"/>
                  </a:lnTo>
                  <a:close/>
                </a:path>
                <a:path w="5038725" h="1857375">
                  <a:moveTo>
                    <a:pt x="1972412" y="805270"/>
                  </a:moveTo>
                  <a:lnTo>
                    <a:pt x="1923877" y="805270"/>
                  </a:lnTo>
                  <a:lnTo>
                    <a:pt x="1923877" y="799876"/>
                  </a:lnTo>
                  <a:lnTo>
                    <a:pt x="1972412" y="799876"/>
                  </a:lnTo>
                  <a:lnTo>
                    <a:pt x="1972412" y="805270"/>
                  </a:lnTo>
                  <a:close/>
                </a:path>
                <a:path w="5038725" h="1857375">
                  <a:moveTo>
                    <a:pt x="1950841" y="826849"/>
                  </a:moveTo>
                  <a:lnTo>
                    <a:pt x="1945448" y="826849"/>
                  </a:lnTo>
                  <a:lnTo>
                    <a:pt x="1945448" y="805270"/>
                  </a:lnTo>
                  <a:lnTo>
                    <a:pt x="1950841" y="805270"/>
                  </a:lnTo>
                  <a:lnTo>
                    <a:pt x="1950841" y="826849"/>
                  </a:lnTo>
                  <a:close/>
                </a:path>
                <a:path w="5038725" h="1857375">
                  <a:moveTo>
                    <a:pt x="1722995" y="799876"/>
                  </a:moveTo>
                  <a:lnTo>
                    <a:pt x="1717603" y="799876"/>
                  </a:lnTo>
                  <a:lnTo>
                    <a:pt x="1717603" y="778297"/>
                  </a:lnTo>
                  <a:lnTo>
                    <a:pt x="1722995" y="778297"/>
                  </a:lnTo>
                  <a:lnTo>
                    <a:pt x="1722995" y="799876"/>
                  </a:lnTo>
                  <a:close/>
                </a:path>
                <a:path w="5038725" h="1857375">
                  <a:moveTo>
                    <a:pt x="1744566" y="805270"/>
                  </a:moveTo>
                  <a:lnTo>
                    <a:pt x="1696031" y="805270"/>
                  </a:lnTo>
                  <a:lnTo>
                    <a:pt x="1696031" y="799876"/>
                  </a:lnTo>
                  <a:lnTo>
                    <a:pt x="1744566" y="799876"/>
                  </a:lnTo>
                  <a:lnTo>
                    <a:pt x="1744566" y="805270"/>
                  </a:lnTo>
                  <a:close/>
                </a:path>
                <a:path w="5038725" h="1857375">
                  <a:moveTo>
                    <a:pt x="1722995" y="826849"/>
                  </a:moveTo>
                  <a:lnTo>
                    <a:pt x="1717603" y="826849"/>
                  </a:lnTo>
                  <a:lnTo>
                    <a:pt x="1717603" y="805270"/>
                  </a:lnTo>
                  <a:lnTo>
                    <a:pt x="1722995" y="805270"/>
                  </a:lnTo>
                  <a:lnTo>
                    <a:pt x="1722995" y="826849"/>
                  </a:lnTo>
                  <a:close/>
                </a:path>
                <a:path w="5038725" h="1857375">
                  <a:moveTo>
                    <a:pt x="1493802" y="799876"/>
                  </a:moveTo>
                  <a:lnTo>
                    <a:pt x="1488409" y="799876"/>
                  </a:lnTo>
                  <a:lnTo>
                    <a:pt x="1488409" y="778297"/>
                  </a:lnTo>
                  <a:lnTo>
                    <a:pt x="1493802" y="778297"/>
                  </a:lnTo>
                  <a:lnTo>
                    <a:pt x="1493802" y="799876"/>
                  </a:lnTo>
                  <a:close/>
                </a:path>
                <a:path w="5038725" h="1857375">
                  <a:moveTo>
                    <a:pt x="1515373" y="805270"/>
                  </a:moveTo>
                  <a:lnTo>
                    <a:pt x="1466838" y="805270"/>
                  </a:lnTo>
                  <a:lnTo>
                    <a:pt x="1466838" y="799876"/>
                  </a:lnTo>
                  <a:lnTo>
                    <a:pt x="1515373" y="799876"/>
                  </a:lnTo>
                  <a:lnTo>
                    <a:pt x="1515373" y="805270"/>
                  </a:lnTo>
                  <a:close/>
                </a:path>
                <a:path w="5038725" h="1857375">
                  <a:moveTo>
                    <a:pt x="1493802" y="826849"/>
                  </a:moveTo>
                  <a:lnTo>
                    <a:pt x="1488409" y="826849"/>
                  </a:lnTo>
                  <a:lnTo>
                    <a:pt x="1488409" y="805270"/>
                  </a:lnTo>
                  <a:lnTo>
                    <a:pt x="1493802" y="805270"/>
                  </a:lnTo>
                  <a:lnTo>
                    <a:pt x="1493802" y="826849"/>
                  </a:lnTo>
                  <a:close/>
                </a:path>
                <a:path w="5038725" h="1857375">
                  <a:moveTo>
                    <a:pt x="1264608" y="799876"/>
                  </a:moveTo>
                  <a:lnTo>
                    <a:pt x="1259215" y="799876"/>
                  </a:lnTo>
                  <a:lnTo>
                    <a:pt x="1259215" y="778297"/>
                  </a:lnTo>
                  <a:lnTo>
                    <a:pt x="1264608" y="778297"/>
                  </a:lnTo>
                  <a:lnTo>
                    <a:pt x="1264608" y="799876"/>
                  </a:lnTo>
                  <a:close/>
                </a:path>
                <a:path w="5038725" h="1857375">
                  <a:moveTo>
                    <a:pt x="1286179" y="805270"/>
                  </a:moveTo>
                  <a:lnTo>
                    <a:pt x="1237644" y="805270"/>
                  </a:lnTo>
                  <a:lnTo>
                    <a:pt x="1237644" y="799876"/>
                  </a:lnTo>
                  <a:lnTo>
                    <a:pt x="1286179" y="799876"/>
                  </a:lnTo>
                  <a:lnTo>
                    <a:pt x="1286179" y="805270"/>
                  </a:lnTo>
                  <a:close/>
                </a:path>
                <a:path w="5038725" h="1857375">
                  <a:moveTo>
                    <a:pt x="1264608" y="826849"/>
                  </a:moveTo>
                  <a:lnTo>
                    <a:pt x="1259215" y="826849"/>
                  </a:lnTo>
                  <a:lnTo>
                    <a:pt x="1259215" y="805270"/>
                  </a:lnTo>
                  <a:lnTo>
                    <a:pt x="1264608" y="805270"/>
                  </a:lnTo>
                  <a:lnTo>
                    <a:pt x="1264608" y="826849"/>
                  </a:lnTo>
                  <a:close/>
                </a:path>
                <a:path w="5038725" h="1857375">
                  <a:moveTo>
                    <a:pt x="1837592" y="914513"/>
                  </a:moveTo>
                  <a:lnTo>
                    <a:pt x="1832199" y="914513"/>
                  </a:lnTo>
                  <a:lnTo>
                    <a:pt x="1832199" y="892934"/>
                  </a:lnTo>
                  <a:lnTo>
                    <a:pt x="1837592" y="892934"/>
                  </a:lnTo>
                  <a:lnTo>
                    <a:pt x="1837592" y="914513"/>
                  </a:lnTo>
                  <a:close/>
                </a:path>
                <a:path w="5038725" h="1857375">
                  <a:moveTo>
                    <a:pt x="1859163" y="919908"/>
                  </a:moveTo>
                  <a:lnTo>
                    <a:pt x="1810628" y="919908"/>
                  </a:lnTo>
                  <a:lnTo>
                    <a:pt x="1810628" y="914513"/>
                  </a:lnTo>
                  <a:lnTo>
                    <a:pt x="1859163" y="914513"/>
                  </a:lnTo>
                  <a:lnTo>
                    <a:pt x="1859163" y="919908"/>
                  </a:lnTo>
                  <a:close/>
                </a:path>
                <a:path w="5038725" h="1857375">
                  <a:moveTo>
                    <a:pt x="1837592" y="941486"/>
                  </a:moveTo>
                  <a:lnTo>
                    <a:pt x="1832199" y="941486"/>
                  </a:lnTo>
                  <a:lnTo>
                    <a:pt x="1832199" y="919908"/>
                  </a:lnTo>
                  <a:lnTo>
                    <a:pt x="1837592" y="919908"/>
                  </a:lnTo>
                  <a:lnTo>
                    <a:pt x="1837592" y="941486"/>
                  </a:lnTo>
                  <a:close/>
                </a:path>
                <a:path w="5038725" h="1857375">
                  <a:moveTo>
                    <a:pt x="1608398" y="914513"/>
                  </a:moveTo>
                  <a:lnTo>
                    <a:pt x="1603006" y="914513"/>
                  </a:lnTo>
                  <a:lnTo>
                    <a:pt x="1603006" y="892934"/>
                  </a:lnTo>
                  <a:lnTo>
                    <a:pt x="1608398" y="892934"/>
                  </a:lnTo>
                  <a:lnTo>
                    <a:pt x="1608398" y="914513"/>
                  </a:lnTo>
                  <a:close/>
                </a:path>
                <a:path w="5038725" h="1857375">
                  <a:moveTo>
                    <a:pt x="1629970" y="919908"/>
                  </a:moveTo>
                  <a:lnTo>
                    <a:pt x="1581435" y="919908"/>
                  </a:lnTo>
                  <a:lnTo>
                    <a:pt x="1581435" y="914513"/>
                  </a:lnTo>
                  <a:lnTo>
                    <a:pt x="1629970" y="914513"/>
                  </a:lnTo>
                  <a:lnTo>
                    <a:pt x="1629970" y="919908"/>
                  </a:lnTo>
                  <a:close/>
                </a:path>
                <a:path w="5038725" h="1857375">
                  <a:moveTo>
                    <a:pt x="1608398" y="941486"/>
                  </a:moveTo>
                  <a:lnTo>
                    <a:pt x="1603006" y="941486"/>
                  </a:lnTo>
                  <a:lnTo>
                    <a:pt x="1603006" y="919908"/>
                  </a:lnTo>
                  <a:lnTo>
                    <a:pt x="1608398" y="919908"/>
                  </a:lnTo>
                  <a:lnTo>
                    <a:pt x="1608398" y="941486"/>
                  </a:lnTo>
                  <a:close/>
                </a:path>
                <a:path w="5038725" h="1857375">
                  <a:moveTo>
                    <a:pt x="1379205" y="914513"/>
                  </a:moveTo>
                  <a:lnTo>
                    <a:pt x="1373812" y="914513"/>
                  </a:lnTo>
                  <a:lnTo>
                    <a:pt x="1373812" y="892934"/>
                  </a:lnTo>
                  <a:lnTo>
                    <a:pt x="1379205" y="892934"/>
                  </a:lnTo>
                  <a:lnTo>
                    <a:pt x="1379205" y="914513"/>
                  </a:lnTo>
                  <a:close/>
                </a:path>
                <a:path w="5038725" h="1857375">
                  <a:moveTo>
                    <a:pt x="1400776" y="919908"/>
                  </a:moveTo>
                  <a:lnTo>
                    <a:pt x="1352241" y="919908"/>
                  </a:lnTo>
                  <a:lnTo>
                    <a:pt x="1352241" y="914513"/>
                  </a:lnTo>
                  <a:lnTo>
                    <a:pt x="1400776" y="914513"/>
                  </a:lnTo>
                  <a:lnTo>
                    <a:pt x="1400776" y="919908"/>
                  </a:lnTo>
                  <a:close/>
                </a:path>
                <a:path w="5038725" h="1857375">
                  <a:moveTo>
                    <a:pt x="1379205" y="941486"/>
                  </a:moveTo>
                  <a:lnTo>
                    <a:pt x="1373812" y="941486"/>
                  </a:lnTo>
                  <a:lnTo>
                    <a:pt x="1373812" y="919908"/>
                  </a:lnTo>
                  <a:lnTo>
                    <a:pt x="1379205" y="919908"/>
                  </a:lnTo>
                  <a:lnTo>
                    <a:pt x="1379205" y="941486"/>
                  </a:lnTo>
                  <a:close/>
                </a:path>
                <a:path w="5038725" h="1857375">
                  <a:moveTo>
                    <a:pt x="1150011" y="914513"/>
                  </a:moveTo>
                  <a:lnTo>
                    <a:pt x="1144619" y="914513"/>
                  </a:lnTo>
                  <a:lnTo>
                    <a:pt x="1144619" y="892934"/>
                  </a:lnTo>
                  <a:lnTo>
                    <a:pt x="1150011" y="892934"/>
                  </a:lnTo>
                  <a:lnTo>
                    <a:pt x="1150011" y="914513"/>
                  </a:lnTo>
                  <a:close/>
                </a:path>
                <a:path w="5038725" h="1857375">
                  <a:moveTo>
                    <a:pt x="1171583" y="919908"/>
                  </a:moveTo>
                  <a:lnTo>
                    <a:pt x="1123048" y="919908"/>
                  </a:lnTo>
                  <a:lnTo>
                    <a:pt x="1123048" y="914513"/>
                  </a:lnTo>
                  <a:lnTo>
                    <a:pt x="1171583" y="914513"/>
                  </a:lnTo>
                  <a:lnTo>
                    <a:pt x="1171583" y="919908"/>
                  </a:lnTo>
                  <a:close/>
                </a:path>
                <a:path w="5038725" h="1857375">
                  <a:moveTo>
                    <a:pt x="1150011" y="941486"/>
                  </a:moveTo>
                  <a:lnTo>
                    <a:pt x="1144619" y="941486"/>
                  </a:lnTo>
                  <a:lnTo>
                    <a:pt x="1144619" y="919908"/>
                  </a:lnTo>
                  <a:lnTo>
                    <a:pt x="1150011" y="919908"/>
                  </a:lnTo>
                  <a:lnTo>
                    <a:pt x="1150011" y="941486"/>
                  </a:lnTo>
                  <a:close/>
                </a:path>
                <a:path w="5038725" h="1857375">
                  <a:moveTo>
                    <a:pt x="1950841" y="1027802"/>
                  </a:moveTo>
                  <a:lnTo>
                    <a:pt x="1945448" y="1027802"/>
                  </a:lnTo>
                  <a:lnTo>
                    <a:pt x="1945448" y="1006223"/>
                  </a:lnTo>
                  <a:lnTo>
                    <a:pt x="1950841" y="1006223"/>
                  </a:lnTo>
                  <a:lnTo>
                    <a:pt x="1950841" y="1027802"/>
                  </a:lnTo>
                  <a:close/>
                </a:path>
                <a:path w="5038725" h="1857375">
                  <a:moveTo>
                    <a:pt x="1972412" y="1033196"/>
                  </a:moveTo>
                  <a:lnTo>
                    <a:pt x="1923877" y="1033196"/>
                  </a:lnTo>
                  <a:lnTo>
                    <a:pt x="1923877" y="1027802"/>
                  </a:lnTo>
                  <a:lnTo>
                    <a:pt x="1972412" y="1027802"/>
                  </a:lnTo>
                  <a:lnTo>
                    <a:pt x="1972412" y="1033196"/>
                  </a:lnTo>
                  <a:close/>
                </a:path>
                <a:path w="5038725" h="1857375">
                  <a:moveTo>
                    <a:pt x="1950841" y="1054775"/>
                  </a:moveTo>
                  <a:lnTo>
                    <a:pt x="1945448" y="1054775"/>
                  </a:lnTo>
                  <a:lnTo>
                    <a:pt x="1945448" y="1033196"/>
                  </a:lnTo>
                  <a:lnTo>
                    <a:pt x="1950841" y="1033196"/>
                  </a:lnTo>
                  <a:lnTo>
                    <a:pt x="1950841" y="1054775"/>
                  </a:lnTo>
                  <a:close/>
                </a:path>
                <a:path w="5038725" h="1857375">
                  <a:moveTo>
                    <a:pt x="1722995" y="1027802"/>
                  </a:moveTo>
                  <a:lnTo>
                    <a:pt x="1717603" y="1027802"/>
                  </a:lnTo>
                  <a:lnTo>
                    <a:pt x="1717603" y="1006223"/>
                  </a:lnTo>
                  <a:lnTo>
                    <a:pt x="1722995" y="1006223"/>
                  </a:lnTo>
                  <a:lnTo>
                    <a:pt x="1722995" y="1027802"/>
                  </a:lnTo>
                  <a:close/>
                </a:path>
                <a:path w="5038725" h="1857375">
                  <a:moveTo>
                    <a:pt x="1744566" y="1033196"/>
                  </a:moveTo>
                  <a:lnTo>
                    <a:pt x="1696031" y="1033196"/>
                  </a:lnTo>
                  <a:lnTo>
                    <a:pt x="1696031" y="1027802"/>
                  </a:lnTo>
                  <a:lnTo>
                    <a:pt x="1744566" y="1027802"/>
                  </a:lnTo>
                  <a:lnTo>
                    <a:pt x="1744566" y="1033196"/>
                  </a:lnTo>
                  <a:close/>
                </a:path>
                <a:path w="5038725" h="1857375">
                  <a:moveTo>
                    <a:pt x="1722995" y="1054775"/>
                  </a:moveTo>
                  <a:lnTo>
                    <a:pt x="1717603" y="1054775"/>
                  </a:lnTo>
                  <a:lnTo>
                    <a:pt x="1717603" y="1033196"/>
                  </a:lnTo>
                  <a:lnTo>
                    <a:pt x="1722995" y="1033196"/>
                  </a:lnTo>
                  <a:lnTo>
                    <a:pt x="1722995" y="1054775"/>
                  </a:lnTo>
                  <a:close/>
                </a:path>
                <a:path w="5038725" h="1857375">
                  <a:moveTo>
                    <a:pt x="1493802" y="1027802"/>
                  </a:moveTo>
                  <a:lnTo>
                    <a:pt x="1488409" y="1027802"/>
                  </a:lnTo>
                  <a:lnTo>
                    <a:pt x="1488409" y="1006223"/>
                  </a:lnTo>
                  <a:lnTo>
                    <a:pt x="1493802" y="1006223"/>
                  </a:lnTo>
                  <a:lnTo>
                    <a:pt x="1493802" y="1027802"/>
                  </a:lnTo>
                  <a:close/>
                </a:path>
                <a:path w="5038725" h="1857375">
                  <a:moveTo>
                    <a:pt x="1515373" y="1033196"/>
                  </a:moveTo>
                  <a:lnTo>
                    <a:pt x="1466838" y="1033196"/>
                  </a:lnTo>
                  <a:lnTo>
                    <a:pt x="1466838" y="1027802"/>
                  </a:lnTo>
                  <a:lnTo>
                    <a:pt x="1515373" y="1027802"/>
                  </a:lnTo>
                  <a:lnTo>
                    <a:pt x="1515373" y="1033196"/>
                  </a:lnTo>
                  <a:close/>
                </a:path>
                <a:path w="5038725" h="1857375">
                  <a:moveTo>
                    <a:pt x="1493802" y="1054775"/>
                  </a:moveTo>
                  <a:lnTo>
                    <a:pt x="1488409" y="1054775"/>
                  </a:lnTo>
                  <a:lnTo>
                    <a:pt x="1488409" y="1033196"/>
                  </a:lnTo>
                  <a:lnTo>
                    <a:pt x="1493802" y="1033196"/>
                  </a:lnTo>
                  <a:lnTo>
                    <a:pt x="1493802" y="1054775"/>
                  </a:lnTo>
                  <a:close/>
                </a:path>
                <a:path w="5038725" h="1857375">
                  <a:moveTo>
                    <a:pt x="1264608" y="1027802"/>
                  </a:moveTo>
                  <a:lnTo>
                    <a:pt x="1259215" y="1027802"/>
                  </a:lnTo>
                  <a:lnTo>
                    <a:pt x="1259215" y="1006223"/>
                  </a:lnTo>
                  <a:lnTo>
                    <a:pt x="1264608" y="1006223"/>
                  </a:lnTo>
                  <a:lnTo>
                    <a:pt x="1264608" y="1027802"/>
                  </a:lnTo>
                  <a:close/>
                </a:path>
                <a:path w="5038725" h="1857375">
                  <a:moveTo>
                    <a:pt x="1286179" y="1033196"/>
                  </a:moveTo>
                  <a:lnTo>
                    <a:pt x="1237644" y="1033196"/>
                  </a:lnTo>
                  <a:lnTo>
                    <a:pt x="1237644" y="1027802"/>
                  </a:lnTo>
                  <a:lnTo>
                    <a:pt x="1286179" y="1027802"/>
                  </a:lnTo>
                  <a:lnTo>
                    <a:pt x="1286179" y="1033196"/>
                  </a:lnTo>
                  <a:close/>
                </a:path>
                <a:path w="5038725" h="1857375">
                  <a:moveTo>
                    <a:pt x="1264608" y="1054775"/>
                  </a:moveTo>
                  <a:lnTo>
                    <a:pt x="1259215" y="1054775"/>
                  </a:lnTo>
                  <a:lnTo>
                    <a:pt x="1259215" y="1033196"/>
                  </a:lnTo>
                  <a:lnTo>
                    <a:pt x="1264608" y="1033196"/>
                  </a:lnTo>
                  <a:lnTo>
                    <a:pt x="1264608" y="1054775"/>
                  </a:lnTo>
                  <a:close/>
                </a:path>
                <a:path w="5038725" h="1857375">
                  <a:moveTo>
                    <a:pt x="1837592" y="1142439"/>
                  </a:moveTo>
                  <a:lnTo>
                    <a:pt x="1832199" y="1142439"/>
                  </a:lnTo>
                  <a:lnTo>
                    <a:pt x="1832199" y="1120860"/>
                  </a:lnTo>
                  <a:lnTo>
                    <a:pt x="1837592" y="1120860"/>
                  </a:lnTo>
                  <a:lnTo>
                    <a:pt x="1837592" y="1142439"/>
                  </a:lnTo>
                  <a:close/>
                </a:path>
                <a:path w="5038725" h="1857375">
                  <a:moveTo>
                    <a:pt x="1859163" y="1147833"/>
                  </a:moveTo>
                  <a:lnTo>
                    <a:pt x="1810628" y="1147833"/>
                  </a:lnTo>
                  <a:lnTo>
                    <a:pt x="1810628" y="1142439"/>
                  </a:lnTo>
                  <a:lnTo>
                    <a:pt x="1859163" y="1142439"/>
                  </a:lnTo>
                  <a:lnTo>
                    <a:pt x="1859163" y="1147833"/>
                  </a:lnTo>
                  <a:close/>
                </a:path>
                <a:path w="5038725" h="1857375">
                  <a:moveTo>
                    <a:pt x="1837592" y="1169412"/>
                  </a:moveTo>
                  <a:lnTo>
                    <a:pt x="1832199" y="1169412"/>
                  </a:lnTo>
                  <a:lnTo>
                    <a:pt x="1832199" y="1147833"/>
                  </a:lnTo>
                  <a:lnTo>
                    <a:pt x="1837592" y="1147833"/>
                  </a:lnTo>
                  <a:lnTo>
                    <a:pt x="1837592" y="1169412"/>
                  </a:lnTo>
                  <a:close/>
                </a:path>
                <a:path w="5038725" h="1857375">
                  <a:moveTo>
                    <a:pt x="1608398" y="1142439"/>
                  </a:moveTo>
                  <a:lnTo>
                    <a:pt x="1603006" y="1142439"/>
                  </a:lnTo>
                  <a:lnTo>
                    <a:pt x="1603006" y="1120860"/>
                  </a:lnTo>
                  <a:lnTo>
                    <a:pt x="1608398" y="1120860"/>
                  </a:lnTo>
                  <a:lnTo>
                    <a:pt x="1608398" y="1142439"/>
                  </a:lnTo>
                  <a:close/>
                </a:path>
                <a:path w="5038725" h="1857375">
                  <a:moveTo>
                    <a:pt x="1629970" y="1147833"/>
                  </a:moveTo>
                  <a:lnTo>
                    <a:pt x="1581435" y="1147833"/>
                  </a:lnTo>
                  <a:lnTo>
                    <a:pt x="1581435" y="1142439"/>
                  </a:lnTo>
                  <a:lnTo>
                    <a:pt x="1629970" y="1142439"/>
                  </a:lnTo>
                  <a:lnTo>
                    <a:pt x="1629970" y="1147833"/>
                  </a:lnTo>
                  <a:close/>
                </a:path>
                <a:path w="5038725" h="1857375">
                  <a:moveTo>
                    <a:pt x="1608398" y="1169412"/>
                  </a:moveTo>
                  <a:lnTo>
                    <a:pt x="1603006" y="1169412"/>
                  </a:lnTo>
                  <a:lnTo>
                    <a:pt x="1603006" y="1147833"/>
                  </a:lnTo>
                  <a:lnTo>
                    <a:pt x="1608398" y="1147833"/>
                  </a:lnTo>
                  <a:lnTo>
                    <a:pt x="1608398" y="1169412"/>
                  </a:lnTo>
                  <a:close/>
                </a:path>
                <a:path w="5038725" h="1857375">
                  <a:moveTo>
                    <a:pt x="1379205" y="1142439"/>
                  </a:moveTo>
                  <a:lnTo>
                    <a:pt x="1373812" y="1142439"/>
                  </a:lnTo>
                  <a:lnTo>
                    <a:pt x="1373812" y="1120860"/>
                  </a:lnTo>
                  <a:lnTo>
                    <a:pt x="1379205" y="1120860"/>
                  </a:lnTo>
                  <a:lnTo>
                    <a:pt x="1379205" y="1142439"/>
                  </a:lnTo>
                  <a:close/>
                </a:path>
                <a:path w="5038725" h="1857375">
                  <a:moveTo>
                    <a:pt x="1400776" y="1147833"/>
                  </a:moveTo>
                  <a:lnTo>
                    <a:pt x="1352241" y="1147833"/>
                  </a:lnTo>
                  <a:lnTo>
                    <a:pt x="1352241" y="1142439"/>
                  </a:lnTo>
                  <a:lnTo>
                    <a:pt x="1400776" y="1142439"/>
                  </a:lnTo>
                  <a:lnTo>
                    <a:pt x="1400776" y="1147833"/>
                  </a:lnTo>
                  <a:close/>
                </a:path>
                <a:path w="5038725" h="1857375">
                  <a:moveTo>
                    <a:pt x="1379205" y="1169412"/>
                  </a:moveTo>
                  <a:lnTo>
                    <a:pt x="1373812" y="1169412"/>
                  </a:lnTo>
                  <a:lnTo>
                    <a:pt x="1373812" y="1147833"/>
                  </a:lnTo>
                  <a:lnTo>
                    <a:pt x="1379205" y="1147833"/>
                  </a:lnTo>
                  <a:lnTo>
                    <a:pt x="1379205" y="1169412"/>
                  </a:lnTo>
                  <a:close/>
                </a:path>
                <a:path w="5038725" h="1857375">
                  <a:moveTo>
                    <a:pt x="1150011" y="1142439"/>
                  </a:moveTo>
                  <a:lnTo>
                    <a:pt x="1144619" y="1142439"/>
                  </a:lnTo>
                  <a:lnTo>
                    <a:pt x="1144619" y="1120860"/>
                  </a:lnTo>
                  <a:lnTo>
                    <a:pt x="1150011" y="1120860"/>
                  </a:lnTo>
                  <a:lnTo>
                    <a:pt x="1150011" y="1142439"/>
                  </a:lnTo>
                  <a:close/>
                </a:path>
                <a:path w="5038725" h="1857375">
                  <a:moveTo>
                    <a:pt x="1171583" y="1147833"/>
                  </a:moveTo>
                  <a:lnTo>
                    <a:pt x="1123048" y="1147833"/>
                  </a:lnTo>
                  <a:lnTo>
                    <a:pt x="1123048" y="1142439"/>
                  </a:lnTo>
                  <a:lnTo>
                    <a:pt x="1171583" y="1142439"/>
                  </a:lnTo>
                  <a:lnTo>
                    <a:pt x="1171583" y="1147833"/>
                  </a:lnTo>
                  <a:close/>
                </a:path>
                <a:path w="5038725" h="1857375">
                  <a:moveTo>
                    <a:pt x="1150011" y="1169412"/>
                  </a:moveTo>
                  <a:lnTo>
                    <a:pt x="1144619" y="1169412"/>
                  </a:lnTo>
                  <a:lnTo>
                    <a:pt x="1144619" y="1147833"/>
                  </a:lnTo>
                  <a:lnTo>
                    <a:pt x="1150011" y="1147833"/>
                  </a:lnTo>
                  <a:lnTo>
                    <a:pt x="1150011" y="1169412"/>
                  </a:lnTo>
                  <a:close/>
                </a:path>
                <a:path w="5038725" h="1857375">
                  <a:moveTo>
                    <a:pt x="1950841" y="1257076"/>
                  </a:moveTo>
                  <a:lnTo>
                    <a:pt x="1945448" y="1257076"/>
                  </a:lnTo>
                  <a:lnTo>
                    <a:pt x="1945448" y="1235497"/>
                  </a:lnTo>
                  <a:lnTo>
                    <a:pt x="1950841" y="1235497"/>
                  </a:lnTo>
                  <a:lnTo>
                    <a:pt x="1950841" y="1257076"/>
                  </a:lnTo>
                  <a:close/>
                </a:path>
                <a:path w="5038725" h="1857375">
                  <a:moveTo>
                    <a:pt x="1972412" y="1262471"/>
                  </a:moveTo>
                  <a:lnTo>
                    <a:pt x="1923877" y="1262471"/>
                  </a:lnTo>
                  <a:lnTo>
                    <a:pt x="1923877" y="1257076"/>
                  </a:lnTo>
                  <a:lnTo>
                    <a:pt x="1972412" y="1257076"/>
                  </a:lnTo>
                  <a:lnTo>
                    <a:pt x="1972412" y="1262471"/>
                  </a:lnTo>
                  <a:close/>
                </a:path>
                <a:path w="5038725" h="1857375">
                  <a:moveTo>
                    <a:pt x="1950841" y="1284049"/>
                  </a:moveTo>
                  <a:lnTo>
                    <a:pt x="1945448" y="1284049"/>
                  </a:lnTo>
                  <a:lnTo>
                    <a:pt x="1945448" y="1262471"/>
                  </a:lnTo>
                  <a:lnTo>
                    <a:pt x="1950841" y="1262471"/>
                  </a:lnTo>
                  <a:lnTo>
                    <a:pt x="1950841" y="1284049"/>
                  </a:lnTo>
                  <a:close/>
                </a:path>
                <a:path w="5038725" h="1857375">
                  <a:moveTo>
                    <a:pt x="1722995" y="1257076"/>
                  </a:moveTo>
                  <a:lnTo>
                    <a:pt x="1717603" y="1257076"/>
                  </a:lnTo>
                  <a:lnTo>
                    <a:pt x="1717603" y="1235497"/>
                  </a:lnTo>
                  <a:lnTo>
                    <a:pt x="1722995" y="1235497"/>
                  </a:lnTo>
                  <a:lnTo>
                    <a:pt x="1722995" y="1257076"/>
                  </a:lnTo>
                  <a:close/>
                </a:path>
                <a:path w="5038725" h="1857375">
                  <a:moveTo>
                    <a:pt x="1744566" y="1262471"/>
                  </a:moveTo>
                  <a:lnTo>
                    <a:pt x="1696031" y="1262471"/>
                  </a:lnTo>
                  <a:lnTo>
                    <a:pt x="1696031" y="1257076"/>
                  </a:lnTo>
                  <a:lnTo>
                    <a:pt x="1744566" y="1257076"/>
                  </a:lnTo>
                  <a:lnTo>
                    <a:pt x="1744566" y="1262471"/>
                  </a:lnTo>
                  <a:close/>
                </a:path>
                <a:path w="5038725" h="1857375">
                  <a:moveTo>
                    <a:pt x="1722995" y="1284049"/>
                  </a:moveTo>
                  <a:lnTo>
                    <a:pt x="1717603" y="1284049"/>
                  </a:lnTo>
                  <a:lnTo>
                    <a:pt x="1717603" y="1262471"/>
                  </a:lnTo>
                  <a:lnTo>
                    <a:pt x="1722995" y="1262471"/>
                  </a:lnTo>
                  <a:lnTo>
                    <a:pt x="1722995" y="1284049"/>
                  </a:lnTo>
                  <a:close/>
                </a:path>
                <a:path w="5038725" h="1857375">
                  <a:moveTo>
                    <a:pt x="1493802" y="1257076"/>
                  </a:moveTo>
                  <a:lnTo>
                    <a:pt x="1488409" y="1257076"/>
                  </a:lnTo>
                  <a:lnTo>
                    <a:pt x="1488409" y="1235497"/>
                  </a:lnTo>
                  <a:lnTo>
                    <a:pt x="1493802" y="1235497"/>
                  </a:lnTo>
                  <a:lnTo>
                    <a:pt x="1493802" y="1257076"/>
                  </a:lnTo>
                  <a:close/>
                </a:path>
                <a:path w="5038725" h="1857375">
                  <a:moveTo>
                    <a:pt x="1515373" y="1262471"/>
                  </a:moveTo>
                  <a:lnTo>
                    <a:pt x="1466838" y="1262471"/>
                  </a:lnTo>
                  <a:lnTo>
                    <a:pt x="1466838" y="1257076"/>
                  </a:lnTo>
                  <a:lnTo>
                    <a:pt x="1515373" y="1257076"/>
                  </a:lnTo>
                  <a:lnTo>
                    <a:pt x="1515373" y="1262471"/>
                  </a:lnTo>
                  <a:close/>
                </a:path>
                <a:path w="5038725" h="1857375">
                  <a:moveTo>
                    <a:pt x="1493802" y="1284049"/>
                  </a:moveTo>
                  <a:lnTo>
                    <a:pt x="1488409" y="1284049"/>
                  </a:lnTo>
                  <a:lnTo>
                    <a:pt x="1488409" y="1262471"/>
                  </a:lnTo>
                  <a:lnTo>
                    <a:pt x="1493802" y="1262471"/>
                  </a:lnTo>
                  <a:lnTo>
                    <a:pt x="1493802" y="1284049"/>
                  </a:lnTo>
                  <a:close/>
                </a:path>
                <a:path w="5038725" h="1857375">
                  <a:moveTo>
                    <a:pt x="1264608" y="1257076"/>
                  </a:moveTo>
                  <a:lnTo>
                    <a:pt x="1259215" y="1257076"/>
                  </a:lnTo>
                  <a:lnTo>
                    <a:pt x="1259215" y="1235497"/>
                  </a:lnTo>
                  <a:lnTo>
                    <a:pt x="1264608" y="1235497"/>
                  </a:lnTo>
                  <a:lnTo>
                    <a:pt x="1264608" y="1257076"/>
                  </a:lnTo>
                  <a:close/>
                </a:path>
                <a:path w="5038725" h="1857375">
                  <a:moveTo>
                    <a:pt x="1286179" y="1262471"/>
                  </a:moveTo>
                  <a:lnTo>
                    <a:pt x="1237644" y="1262471"/>
                  </a:lnTo>
                  <a:lnTo>
                    <a:pt x="1237644" y="1257076"/>
                  </a:lnTo>
                  <a:lnTo>
                    <a:pt x="1286179" y="1257076"/>
                  </a:lnTo>
                  <a:lnTo>
                    <a:pt x="1286179" y="1262471"/>
                  </a:lnTo>
                  <a:close/>
                </a:path>
                <a:path w="5038725" h="1857375">
                  <a:moveTo>
                    <a:pt x="1264608" y="1284049"/>
                  </a:moveTo>
                  <a:lnTo>
                    <a:pt x="1259215" y="1284049"/>
                  </a:lnTo>
                  <a:lnTo>
                    <a:pt x="1259215" y="1262471"/>
                  </a:lnTo>
                  <a:lnTo>
                    <a:pt x="1264608" y="1262471"/>
                  </a:lnTo>
                  <a:lnTo>
                    <a:pt x="1264608" y="1284049"/>
                  </a:lnTo>
                  <a:close/>
                </a:path>
                <a:path w="5038725" h="1857375">
                  <a:moveTo>
                    <a:pt x="1837592" y="1371713"/>
                  </a:moveTo>
                  <a:lnTo>
                    <a:pt x="1832199" y="1371713"/>
                  </a:lnTo>
                  <a:lnTo>
                    <a:pt x="1832199" y="1350134"/>
                  </a:lnTo>
                  <a:lnTo>
                    <a:pt x="1837592" y="1350134"/>
                  </a:lnTo>
                  <a:lnTo>
                    <a:pt x="1837592" y="1371713"/>
                  </a:lnTo>
                  <a:close/>
                </a:path>
                <a:path w="5038725" h="1857375">
                  <a:moveTo>
                    <a:pt x="1859163" y="1377108"/>
                  </a:moveTo>
                  <a:lnTo>
                    <a:pt x="1810628" y="1377108"/>
                  </a:lnTo>
                  <a:lnTo>
                    <a:pt x="1810628" y="1371713"/>
                  </a:lnTo>
                  <a:lnTo>
                    <a:pt x="1859163" y="1371713"/>
                  </a:lnTo>
                  <a:lnTo>
                    <a:pt x="1859163" y="1377108"/>
                  </a:lnTo>
                  <a:close/>
                </a:path>
                <a:path w="5038725" h="1857375">
                  <a:moveTo>
                    <a:pt x="1837592" y="1398687"/>
                  </a:moveTo>
                  <a:lnTo>
                    <a:pt x="1832199" y="1398687"/>
                  </a:lnTo>
                  <a:lnTo>
                    <a:pt x="1832199" y="1377108"/>
                  </a:lnTo>
                  <a:lnTo>
                    <a:pt x="1837592" y="1377108"/>
                  </a:lnTo>
                  <a:lnTo>
                    <a:pt x="1837592" y="1398687"/>
                  </a:lnTo>
                  <a:close/>
                </a:path>
                <a:path w="5038725" h="1857375">
                  <a:moveTo>
                    <a:pt x="1608398" y="1371713"/>
                  </a:moveTo>
                  <a:lnTo>
                    <a:pt x="1603006" y="1371713"/>
                  </a:lnTo>
                  <a:lnTo>
                    <a:pt x="1603006" y="1350134"/>
                  </a:lnTo>
                  <a:lnTo>
                    <a:pt x="1608398" y="1350134"/>
                  </a:lnTo>
                  <a:lnTo>
                    <a:pt x="1608398" y="1371713"/>
                  </a:lnTo>
                  <a:close/>
                </a:path>
                <a:path w="5038725" h="1857375">
                  <a:moveTo>
                    <a:pt x="1629970" y="1377108"/>
                  </a:moveTo>
                  <a:lnTo>
                    <a:pt x="1581435" y="1377108"/>
                  </a:lnTo>
                  <a:lnTo>
                    <a:pt x="1581435" y="1371713"/>
                  </a:lnTo>
                  <a:lnTo>
                    <a:pt x="1629970" y="1371713"/>
                  </a:lnTo>
                  <a:lnTo>
                    <a:pt x="1629970" y="1377108"/>
                  </a:lnTo>
                  <a:close/>
                </a:path>
                <a:path w="5038725" h="1857375">
                  <a:moveTo>
                    <a:pt x="1608398" y="1398687"/>
                  </a:moveTo>
                  <a:lnTo>
                    <a:pt x="1603006" y="1398687"/>
                  </a:lnTo>
                  <a:lnTo>
                    <a:pt x="1603006" y="1377108"/>
                  </a:lnTo>
                  <a:lnTo>
                    <a:pt x="1608398" y="1377108"/>
                  </a:lnTo>
                  <a:lnTo>
                    <a:pt x="1608398" y="1398687"/>
                  </a:lnTo>
                  <a:close/>
                </a:path>
                <a:path w="5038725" h="1857375">
                  <a:moveTo>
                    <a:pt x="1379205" y="1371713"/>
                  </a:moveTo>
                  <a:lnTo>
                    <a:pt x="1373812" y="1371713"/>
                  </a:lnTo>
                  <a:lnTo>
                    <a:pt x="1373812" y="1350134"/>
                  </a:lnTo>
                  <a:lnTo>
                    <a:pt x="1379205" y="1350134"/>
                  </a:lnTo>
                  <a:lnTo>
                    <a:pt x="1379205" y="1371713"/>
                  </a:lnTo>
                  <a:close/>
                </a:path>
                <a:path w="5038725" h="1857375">
                  <a:moveTo>
                    <a:pt x="1400776" y="1377108"/>
                  </a:moveTo>
                  <a:lnTo>
                    <a:pt x="1352241" y="1377108"/>
                  </a:lnTo>
                  <a:lnTo>
                    <a:pt x="1352241" y="1371713"/>
                  </a:lnTo>
                  <a:lnTo>
                    <a:pt x="1400776" y="1371713"/>
                  </a:lnTo>
                  <a:lnTo>
                    <a:pt x="1400776" y="1377108"/>
                  </a:lnTo>
                  <a:close/>
                </a:path>
                <a:path w="5038725" h="1857375">
                  <a:moveTo>
                    <a:pt x="1379205" y="1398687"/>
                  </a:moveTo>
                  <a:lnTo>
                    <a:pt x="1373812" y="1398687"/>
                  </a:lnTo>
                  <a:lnTo>
                    <a:pt x="1373812" y="1377108"/>
                  </a:lnTo>
                  <a:lnTo>
                    <a:pt x="1379205" y="1377108"/>
                  </a:lnTo>
                  <a:lnTo>
                    <a:pt x="1379205" y="1398687"/>
                  </a:lnTo>
                  <a:close/>
                </a:path>
                <a:path w="5038725" h="1857375">
                  <a:moveTo>
                    <a:pt x="1950841" y="1486350"/>
                  </a:moveTo>
                  <a:lnTo>
                    <a:pt x="1945448" y="1486350"/>
                  </a:lnTo>
                  <a:lnTo>
                    <a:pt x="1945448" y="1464771"/>
                  </a:lnTo>
                  <a:lnTo>
                    <a:pt x="1950841" y="1464771"/>
                  </a:lnTo>
                  <a:lnTo>
                    <a:pt x="1950841" y="1486350"/>
                  </a:lnTo>
                  <a:close/>
                </a:path>
                <a:path w="5038725" h="1857375">
                  <a:moveTo>
                    <a:pt x="1972412" y="1491745"/>
                  </a:moveTo>
                  <a:lnTo>
                    <a:pt x="1923877" y="1491745"/>
                  </a:lnTo>
                  <a:lnTo>
                    <a:pt x="1923877" y="1486350"/>
                  </a:lnTo>
                  <a:lnTo>
                    <a:pt x="1972412" y="1486350"/>
                  </a:lnTo>
                  <a:lnTo>
                    <a:pt x="1972412" y="1491745"/>
                  </a:lnTo>
                  <a:close/>
                </a:path>
                <a:path w="5038725" h="1857375">
                  <a:moveTo>
                    <a:pt x="1950841" y="1513324"/>
                  </a:moveTo>
                  <a:lnTo>
                    <a:pt x="1945448" y="1513324"/>
                  </a:lnTo>
                  <a:lnTo>
                    <a:pt x="1945448" y="1491745"/>
                  </a:lnTo>
                  <a:lnTo>
                    <a:pt x="1950841" y="1491745"/>
                  </a:lnTo>
                  <a:lnTo>
                    <a:pt x="1950841" y="1513324"/>
                  </a:lnTo>
                  <a:close/>
                </a:path>
                <a:path w="5038725" h="1857375">
                  <a:moveTo>
                    <a:pt x="1722995" y="1486350"/>
                  </a:moveTo>
                  <a:lnTo>
                    <a:pt x="1717603" y="1486350"/>
                  </a:lnTo>
                  <a:lnTo>
                    <a:pt x="1717603" y="1464771"/>
                  </a:lnTo>
                  <a:lnTo>
                    <a:pt x="1722995" y="1464771"/>
                  </a:lnTo>
                  <a:lnTo>
                    <a:pt x="1722995" y="1486350"/>
                  </a:lnTo>
                  <a:close/>
                </a:path>
                <a:path w="5038725" h="1857375">
                  <a:moveTo>
                    <a:pt x="1744566" y="1491745"/>
                  </a:moveTo>
                  <a:lnTo>
                    <a:pt x="1696031" y="1491745"/>
                  </a:lnTo>
                  <a:lnTo>
                    <a:pt x="1696031" y="1486350"/>
                  </a:lnTo>
                  <a:lnTo>
                    <a:pt x="1744566" y="1486350"/>
                  </a:lnTo>
                  <a:lnTo>
                    <a:pt x="1744566" y="1491745"/>
                  </a:lnTo>
                  <a:close/>
                </a:path>
                <a:path w="5038725" h="1857375">
                  <a:moveTo>
                    <a:pt x="1722995" y="1513324"/>
                  </a:moveTo>
                  <a:lnTo>
                    <a:pt x="1717603" y="1513324"/>
                  </a:lnTo>
                  <a:lnTo>
                    <a:pt x="1717603" y="1491745"/>
                  </a:lnTo>
                  <a:lnTo>
                    <a:pt x="1722995" y="1491745"/>
                  </a:lnTo>
                  <a:lnTo>
                    <a:pt x="1722995" y="1513324"/>
                  </a:lnTo>
                  <a:close/>
                </a:path>
                <a:path w="5038725" h="1857375">
                  <a:moveTo>
                    <a:pt x="1493802" y="1486350"/>
                  </a:moveTo>
                  <a:lnTo>
                    <a:pt x="1488409" y="1486350"/>
                  </a:lnTo>
                  <a:lnTo>
                    <a:pt x="1488409" y="1464771"/>
                  </a:lnTo>
                  <a:lnTo>
                    <a:pt x="1493802" y="1464771"/>
                  </a:lnTo>
                  <a:lnTo>
                    <a:pt x="1493802" y="1486350"/>
                  </a:lnTo>
                  <a:close/>
                </a:path>
                <a:path w="5038725" h="1857375">
                  <a:moveTo>
                    <a:pt x="1515373" y="1491745"/>
                  </a:moveTo>
                  <a:lnTo>
                    <a:pt x="1466838" y="1491745"/>
                  </a:lnTo>
                  <a:lnTo>
                    <a:pt x="1466838" y="1486350"/>
                  </a:lnTo>
                  <a:lnTo>
                    <a:pt x="1515373" y="1486350"/>
                  </a:lnTo>
                  <a:lnTo>
                    <a:pt x="1515373" y="1491745"/>
                  </a:lnTo>
                  <a:close/>
                </a:path>
                <a:path w="5038725" h="1857375">
                  <a:moveTo>
                    <a:pt x="1493802" y="1513324"/>
                  </a:moveTo>
                  <a:lnTo>
                    <a:pt x="1488409" y="1513324"/>
                  </a:lnTo>
                  <a:lnTo>
                    <a:pt x="1488409" y="1491745"/>
                  </a:lnTo>
                  <a:lnTo>
                    <a:pt x="1493802" y="1491745"/>
                  </a:lnTo>
                  <a:lnTo>
                    <a:pt x="1493802" y="1513324"/>
                  </a:lnTo>
                  <a:close/>
                </a:path>
                <a:path w="5038725" h="1857375">
                  <a:moveTo>
                    <a:pt x="1837592" y="1600987"/>
                  </a:moveTo>
                  <a:lnTo>
                    <a:pt x="1832199" y="1600987"/>
                  </a:lnTo>
                  <a:lnTo>
                    <a:pt x="1832199" y="1579409"/>
                  </a:lnTo>
                  <a:lnTo>
                    <a:pt x="1837592" y="1579409"/>
                  </a:lnTo>
                  <a:lnTo>
                    <a:pt x="1837592" y="1600987"/>
                  </a:lnTo>
                  <a:close/>
                </a:path>
                <a:path w="5038725" h="1857375">
                  <a:moveTo>
                    <a:pt x="1859163" y="1606382"/>
                  </a:moveTo>
                  <a:lnTo>
                    <a:pt x="1810628" y="1606382"/>
                  </a:lnTo>
                  <a:lnTo>
                    <a:pt x="1810628" y="1600987"/>
                  </a:lnTo>
                  <a:lnTo>
                    <a:pt x="1859163" y="1600987"/>
                  </a:lnTo>
                  <a:lnTo>
                    <a:pt x="1859163" y="1606382"/>
                  </a:lnTo>
                  <a:close/>
                </a:path>
                <a:path w="5038725" h="1857375">
                  <a:moveTo>
                    <a:pt x="1837592" y="1627961"/>
                  </a:moveTo>
                  <a:lnTo>
                    <a:pt x="1832199" y="1627961"/>
                  </a:lnTo>
                  <a:lnTo>
                    <a:pt x="1832199" y="1606382"/>
                  </a:lnTo>
                  <a:lnTo>
                    <a:pt x="1837592" y="1606382"/>
                  </a:lnTo>
                  <a:lnTo>
                    <a:pt x="1837592" y="1627961"/>
                  </a:lnTo>
                  <a:close/>
                </a:path>
                <a:path w="5038725" h="1857375">
                  <a:moveTo>
                    <a:pt x="1950841" y="1715625"/>
                  </a:moveTo>
                  <a:lnTo>
                    <a:pt x="1945448" y="1715625"/>
                  </a:lnTo>
                  <a:lnTo>
                    <a:pt x="1945448" y="1694046"/>
                  </a:lnTo>
                  <a:lnTo>
                    <a:pt x="1950841" y="1694046"/>
                  </a:lnTo>
                  <a:lnTo>
                    <a:pt x="1950841" y="1715625"/>
                  </a:lnTo>
                  <a:close/>
                </a:path>
                <a:path w="5038725" h="1857375">
                  <a:moveTo>
                    <a:pt x="1972412" y="1721019"/>
                  </a:moveTo>
                  <a:lnTo>
                    <a:pt x="1923877" y="1721019"/>
                  </a:lnTo>
                  <a:lnTo>
                    <a:pt x="1923877" y="1715625"/>
                  </a:lnTo>
                  <a:lnTo>
                    <a:pt x="1972412" y="1715625"/>
                  </a:lnTo>
                  <a:lnTo>
                    <a:pt x="1972412" y="1721019"/>
                  </a:lnTo>
                  <a:close/>
                </a:path>
                <a:path w="5038725" h="1857375">
                  <a:moveTo>
                    <a:pt x="1950841" y="1742598"/>
                  </a:moveTo>
                  <a:lnTo>
                    <a:pt x="1945448" y="1742598"/>
                  </a:lnTo>
                  <a:lnTo>
                    <a:pt x="1945448" y="1721019"/>
                  </a:lnTo>
                  <a:lnTo>
                    <a:pt x="1950841" y="1721019"/>
                  </a:lnTo>
                  <a:lnTo>
                    <a:pt x="1950841" y="1742598"/>
                  </a:lnTo>
                  <a:close/>
                </a:path>
                <a:path w="5038725" h="1857375">
                  <a:moveTo>
                    <a:pt x="942389" y="2810"/>
                  </a:moveTo>
                  <a:lnTo>
                    <a:pt x="893854" y="2810"/>
                  </a:lnTo>
                  <a:lnTo>
                    <a:pt x="893854" y="0"/>
                  </a:lnTo>
                  <a:lnTo>
                    <a:pt x="942389" y="0"/>
                  </a:lnTo>
                  <a:lnTo>
                    <a:pt x="942389" y="2810"/>
                  </a:lnTo>
                  <a:close/>
                </a:path>
                <a:path w="5038725" h="1857375">
                  <a:moveTo>
                    <a:pt x="920818" y="24389"/>
                  </a:moveTo>
                  <a:lnTo>
                    <a:pt x="915425" y="24389"/>
                  </a:lnTo>
                  <a:lnTo>
                    <a:pt x="915425" y="2810"/>
                  </a:lnTo>
                  <a:lnTo>
                    <a:pt x="920818" y="2810"/>
                  </a:lnTo>
                  <a:lnTo>
                    <a:pt x="920818" y="24389"/>
                  </a:lnTo>
                  <a:close/>
                </a:path>
                <a:path w="5038725" h="1857375">
                  <a:moveTo>
                    <a:pt x="713196" y="2810"/>
                  </a:moveTo>
                  <a:lnTo>
                    <a:pt x="664661" y="2810"/>
                  </a:lnTo>
                  <a:lnTo>
                    <a:pt x="664661" y="0"/>
                  </a:lnTo>
                  <a:lnTo>
                    <a:pt x="713196" y="0"/>
                  </a:lnTo>
                  <a:lnTo>
                    <a:pt x="713196" y="2810"/>
                  </a:lnTo>
                  <a:close/>
                </a:path>
                <a:path w="5038725" h="1857375">
                  <a:moveTo>
                    <a:pt x="691625" y="24389"/>
                  </a:moveTo>
                  <a:lnTo>
                    <a:pt x="686232" y="24389"/>
                  </a:lnTo>
                  <a:lnTo>
                    <a:pt x="686232" y="2810"/>
                  </a:lnTo>
                  <a:lnTo>
                    <a:pt x="691625" y="2810"/>
                  </a:lnTo>
                  <a:lnTo>
                    <a:pt x="691625" y="24389"/>
                  </a:lnTo>
                  <a:close/>
                </a:path>
                <a:path w="5038725" h="1857375">
                  <a:moveTo>
                    <a:pt x="484002" y="2810"/>
                  </a:moveTo>
                  <a:lnTo>
                    <a:pt x="435467" y="2810"/>
                  </a:lnTo>
                  <a:lnTo>
                    <a:pt x="435467" y="0"/>
                  </a:lnTo>
                  <a:lnTo>
                    <a:pt x="484002" y="0"/>
                  </a:lnTo>
                  <a:lnTo>
                    <a:pt x="484002" y="2810"/>
                  </a:lnTo>
                  <a:close/>
                </a:path>
                <a:path w="5038725" h="1857375">
                  <a:moveTo>
                    <a:pt x="462431" y="24389"/>
                  </a:moveTo>
                  <a:lnTo>
                    <a:pt x="457038" y="24389"/>
                  </a:lnTo>
                  <a:lnTo>
                    <a:pt x="457038" y="2810"/>
                  </a:lnTo>
                  <a:lnTo>
                    <a:pt x="462431" y="2810"/>
                  </a:lnTo>
                  <a:lnTo>
                    <a:pt x="462431" y="24389"/>
                  </a:lnTo>
                  <a:close/>
                </a:path>
                <a:path w="5038725" h="1857375">
                  <a:moveTo>
                    <a:pt x="1035415" y="112053"/>
                  </a:moveTo>
                  <a:lnTo>
                    <a:pt x="1030022" y="112053"/>
                  </a:lnTo>
                  <a:lnTo>
                    <a:pt x="1030022" y="90474"/>
                  </a:lnTo>
                  <a:lnTo>
                    <a:pt x="1035415" y="90474"/>
                  </a:lnTo>
                  <a:lnTo>
                    <a:pt x="1035415" y="112053"/>
                  </a:lnTo>
                  <a:close/>
                </a:path>
                <a:path w="5038725" h="1857375">
                  <a:moveTo>
                    <a:pt x="1056986" y="117447"/>
                  </a:moveTo>
                  <a:lnTo>
                    <a:pt x="1008451" y="117447"/>
                  </a:lnTo>
                  <a:lnTo>
                    <a:pt x="1008451" y="112053"/>
                  </a:lnTo>
                  <a:lnTo>
                    <a:pt x="1056986" y="112053"/>
                  </a:lnTo>
                  <a:lnTo>
                    <a:pt x="1056986" y="117447"/>
                  </a:lnTo>
                  <a:close/>
                </a:path>
                <a:path w="5038725" h="1857375">
                  <a:moveTo>
                    <a:pt x="1035415" y="139026"/>
                  </a:moveTo>
                  <a:lnTo>
                    <a:pt x="1030022" y="139026"/>
                  </a:lnTo>
                  <a:lnTo>
                    <a:pt x="1030022" y="117447"/>
                  </a:lnTo>
                  <a:lnTo>
                    <a:pt x="1035415" y="117447"/>
                  </a:lnTo>
                  <a:lnTo>
                    <a:pt x="1035415" y="139026"/>
                  </a:lnTo>
                  <a:close/>
                </a:path>
                <a:path w="5038725" h="1857375">
                  <a:moveTo>
                    <a:pt x="806221" y="112053"/>
                  </a:moveTo>
                  <a:lnTo>
                    <a:pt x="800828" y="112053"/>
                  </a:lnTo>
                  <a:lnTo>
                    <a:pt x="800828" y="90474"/>
                  </a:lnTo>
                  <a:lnTo>
                    <a:pt x="806221" y="90474"/>
                  </a:lnTo>
                  <a:lnTo>
                    <a:pt x="806221" y="112053"/>
                  </a:lnTo>
                  <a:close/>
                </a:path>
                <a:path w="5038725" h="1857375">
                  <a:moveTo>
                    <a:pt x="827792" y="117447"/>
                  </a:moveTo>
                  <a:lnTo>
                    <a:pt x="779257" y="117447"/>
                  </a:lnTo>
                  <a:lnTo>
                    <a:pt x="779257" y="112053"/>
                  </a:lnTo>
                  <a:lnTo>
                    <a:pt x="827792" y="112053"/>
                  </a:lnTo>
                  <a:lnTo>
                    <a:pt x="827792" y="117447"/>
                  </a:lnTo>
                  <a:close/>
                </a:path>
                <a:path w="5038725" h="1857375">
                  <a:moveTo>
                    <a:pt x="806221" y="139026"/>
                  </a:moveTo>
                  <a:lnTo>
                    <a:pt x="800828" y="139026"/>
                  </a:lnTo>
                  <a:lnTo>
                    <a:pt x="800828" y="117447"/>
                  </a:lnTo>
                  <a:lnTo>
                    <a:pt x="806221" y="117447"/>
                  </a:lnTo>
                  <a:lnTo>
                    <a:pt x="806221" y="139026"/>
                  </a:lnTo>
                  <a:close/>
                </a:path>
                <a:path w="5038725" h="1857375">
                  <a:moveTo>
                    <a:pt x="577028" y="112053"/>
                  </a:moveTo>
                  <a:lnTo>
                    <a:pt x="571635" y="112053"/>
                  </a:lnTo>
                  <a:lnTo>
                    <a:pt x="571635" y="90474"/>
                  </a:lnTo>
                  <a:lnTo>
                    <a:pt x="577028" y="90474"/>
                  </a:lnTo>
                  <a:lnTo>
                    <a:pt x="577028" y="112053"/>
                  </a:lnTo>
                  <a:close/>
                </a:path>
                <a:path w="5038725" h="1857375">
                  <a:moveTo>
                    <a:pt x="598599" y="117447"/>
                  </a:moveTo>
                  <a:lnTo>
                    <a:pt x="550064" y="117447"/>
                  </a:lnTo>
                  <a:lnTo>
                    <a:pt x="550064" y="112053"/>
                  </a:lnTo>
                  <a:lnTo>
                    <a:pt x="598599" y="112053"/>
                  </a:lnTo>
                  <a:lnTo>
                    <a:pt x="598599" y="117447"/>
                  </a:lnTo>
                  <a:close/>
                </a:path>
                <a:path w="5038725" h="1857375">
                  <a:moveTo>
                    <a:pt x="577028" y="139026"/>
                  </a:moveTo>
                  <a:lnTo>
                    <a:pt x="571635" y="139026"/>
                  </a:lnTo>
                  <a:lnTo>
                    <a:pt x="571635" y="117447"/>
                  </a:lnTo>
                  <a:lnTo>
                    <a:pt x="577028" y="117447"/>
                  </a:lnTo>
                  <a:lnTo>
                    <a:pt x="577028" y="139026"/>
                  </a:lnTo>
                  <a:close/>
                </a:path>
                <a:path w="5038725" h="1857375">
                  <a:moveTo>
                    <a:pt x="347834" y="112053"/>
                  </a:moveTo>
                  <a:lnTo>
                    <a:pt x="342442" y="112053"/>
                  </a:lnTo>
                  <a:lnTo>
                    <a:pt x="342442" y="90474"/>
                  </a:lnTo>
                  <a:lnTo>
                    <a:pt x="347834" y="90474"/>
                  </a:lnTo>
                  <a:lnTo>
                    <a:pt x="347834" y="112053"/>
                  </a:lnTo>
                  <a:close/>
                </a:path>
                <a:path w="5038725" h="1857375">
                  <a:moveTo>
                    <a:pt x="369405" y="117447"/>
                  </a:moveTo>
                  <a:lnTo>
                    <a:pt x="320870" y="117447"/>
                  </a:lnTo>
                  <a:lnTo>
                    <a:pt x="320870" y="112053"/>
                  </a:lnTo>
                  <a:lnTo>
                    <a:pt x="369405" y="112053"/>
                  </a:lnTo>
                  <a:lnTo>
                    <a:pt x="369405" y="117447"/>
                  </a:lnTo>
                  <a:close/>
                </a:path>
                <a:path w="5038725" h="1857375">
                  <a:moveTo>
                    <a:pt x="347834" y="139026"/>
                  </a:moveTo>
                  <a:lnTo>
                    <a:pt x="342442" y="139026"/>
                  </a:lnTo>
                  <a:lnTo>
                    <a:pt x="342442" y="117447"/>
                  </a:lnTo>
                  <a:lnTo>
                    <a:pt x="347834" y="117447"/>
                  </a:lnTo>
                  <a:lnTo>
                    <a:pt x="347834" y="139026"/>
                  </a:lnTo>
                  <a:close/>
                </a:path>
                <a:path w="5038725" h="1857375">
                  <a:moveTo>
                    <a:pt x="920818" y="226690"/>
                  </a:moveTo>
                  <a:lnTo>
                    <a:pt x="915425" y="226690"/>
                  </a:lnTo>
                  <a:lnTo>
                    <a:pt x="915425" y="205111"/>
                  </a:lnTo>
                  <a:lnTo>
                    <a:pt x="920818" y="205111"/>
                  </a:lnTo>
                  <a:lnTo>
                    <a:pt x="920818" y="226690"/>
                  </a:lnTo>
                  <a:close/>
                </a:path>
                <a:path w="5038725" h="1857375">
                  <a:moveTo>
                    <a:pt x="942389" y="232085"/>
                  </a:moveTo>
                  <a:lnTo>
                    <a:pt x="893854" y="232085"/>
                  </a:lnTo>
                  <a:lnTo>
                    <a:pt x="893854" y="226690"/>
                  </a:lnTo>
                  <a:lnTo>
                    <a:pt x="942389" y="226690"/>
                  </a:lnTo>
                  <a:lnTo>
                    <a:pt x="942389" y="232085"/>
                  </a:lnTo>
                  <a:close/>
                </a:path>
                <a:path w="5038725" h="1857375">
                  <a:moveTo>
                    <a:pt x="920818" y="253663"/>
                  </a:moveTo>
                  <a:lnTo>
                    <a:pt x="915425" y="253663"/>
                  </a:lnTo>
                  <a:lnTo>
                    <a:pt x="915425" y="232085"/>
                  </a:lnTo>
                  <a:lnTo>
                    <a:pt x="920818" y="232085"/>
                  </a:lnTo>
                  <a:lnTo>
                    <a:pt x="920818" y="253663"/>
                  </a:lnTo>
                  <a:close/>
                </a:path>
                <a:path w="5038725" h="1857375">
                  <a:moveTo>
                    <a:pt x="691625" y="226690"/>
                  </a:moveTo>
                  <a:lnTo>
                    <a:pt x="686232" y="226690"/>
                  </a:lnTo>
                  <a:lnTo>
                    <a:pt x="686232" y="205111"/>
                  </a:lnTo>
                  <a:lnTo>
                    <a:pt x="691625" y="205111"/>
                  </a:lnTo>
                  <a:lnTo>
                    <a:pt x="691625" y="226690"/>
                  </a:lnTo>
                  <a:close/>
                </a:path>
                <a:path w="5038725" h="1857375">
                  <a:moveTo>
                    <a:pt x="713196" y="232085"/>
                  </a:moveTo>
                  <a:lnTo>
                    <a:pt x="664661" y="232085"/>
                  </a:lnTo>
                  <a:lnTo>
                    <a:pt x="664661" y="226690"/>
                  </a:lnTo>
                  <a:lnTo>
                    <a:pt x="713196" y="226690"/>
                  </a:lnTo>
                  <a:lnTo>
                    <a:pt x="713196" y="232085"/>
                  </a:lnTo>
                  <a:close/>
                </a:path>
                <a:path w="5038725" h="1857375">
                  <a:moveTo>
                    <a:pt x="691625" y="253663"/>
                  </a:moveTo>
                  <a:lnTo>
                    <a:pt x="686232" y="253663"/>
                  </a:lnTo>
                  <a:lnTo>
                    <a:pt x="686232" y="232085"/>
                  </a:lnTo>
                  <a:lnTo>
                    <a:pt x="691625" y="232085"/>
                  </a:lnTo>
                  <a:lnTo>
                    <a:pt x="691625" y="253663"/>
                  </a:lnTo>
                  <a:close/>
                </a:path>
                <a:path w="5038725" h="1857375">
                  <a:moveTo>
                    <a:pt x="462431" y="226690"/>
                  </a:moveTo>
                  <a:lnTo>
                    <a:pt x="457038" y="226690"/>
                  </a:lnTo>
                  <a:lnTo>
                    <a:pt x="457038" y="205111"/>
                  </a:lnTo>
                  <a:lnTo>
                    <a:pt x="462431" y="205111"/>
                  </a:lnTo>
                  <a:lnTo>
                    <a:pt x="462431" y="226690"/>
                  </a:lnTo>
                  <a:close/>
                </a:path>
                <a:path w="5038725" h="1857375">
                  <a:moveTo>
                    <a:pt x="484002" y="232085"/>
                  </a:moveTo>
                  <a:lnTo>
                    <a:pt x="435467" y="232085"/>
                  </a:lnTo>
                  <a:lnTo>
                    <a:pt x="435467" y="226690"/>
                  </a:lnTo>
                  <a:lnTo>
                    <a:pt x="484002" y="226690"/>
                  </a:lnTo>
                  <a:lnTo>
                    <a:pt x="484002" y="232085"/>
                  </a:lnTo>
                  <a:close/>
                </a:path>
                <a:path w="5038725" h="1857375">
                  <a:moveTo>
                    <a:pt x="462431" y="253663"/>
                  </a:moveTo>
                  <a:lnTo>
                    <a:pt x="457038" y="253663"/>
                  </a:lnTo>
                  <a:lnTo>
                    <a:pt x="457038" y="232085"/>
                  </a:lnTo>
                  <a:lnTo>
                    <a:pt x="462431" y="232085"/>
                  </a:lnTo>
                  <a:lnTo>
                    <a:pt x="462431" y="253663"/>
                  </a:lnTo>
                  <a:close/>
                </a:path>
                <a:path w="5038725" h="1857375">
                  <a:moveTo>
                    <a:pt x="233238" y="226690"/>
                  </a:moveTo>
                  <a:lnTo>
                    <a:pt x="227845" y="226690"/>
                  </a:lnTo>
                  <a:lnTo>
                    <a:pt x="227845" y="205111"/>
                  </a:lnTo>
                  <a:lnTo>
                    <a:pt x="233238" y="205111"/>
                  </a:lnTo>
                  <a:lnTo>
                    <a:pt x="233238" y="226690"/>
                  </a:lnTo>
                  <a:close/>
                </a:path>
                <a:path w="5038725" h="1857375">
                  <a:moveTo>
                    <a:pt x="254809" y="232085"/>
                  </a:moveTo>
                  <a:lnTo>
                    <a:pt x="206274" y="232085"/>
                  </a:lnTo>
                  <a:lnTo>
                    <a:pt x="206274" y="226690"/>
                  </a:lnTo>
                  <a:lnTo>
                    <a:pt x="254809" y="226690"/>
                  </a:lnTo>
                  <a:lnTo>
                    <a:pt x="254809" y="232085"/>
                  </a:lnTo>
                  <a:close/>
                </a:path>
                <a:path w="5038725" h="1857375">
                  <a:moveTo>
                    <a:pt x="233238" y="253663"/>
                  </a:moveTo>
                  <a:lnTo>
                    <a:pt x="227845" y="253663"/>
                  </a:lnTo>
                  <a:lnTo>
                    <a:pt x="227845" y="232085"/>
                  </a:lnTo>
                  <a:lnTo>
                    <a:pt x="233238" y="232085"/>
                  </a:lnTo>
                  <a:lnTo>
                    <a:pt x="233238" y="253663"/>
                  </a:lnTo>
                  <a:close/>
                </a:path>
                <a:path w="5038725" h="1857375">
                  <a:moveTo>
                    <a:pt x="1035415" y="341327"/>
                  </a:moveTo>
                  <a:lnTo>
                    <a:pt x="1030022" y="341327"/>
                  </a:lnTo>
                  <a:lnTo>
                    <a:pt x="1030022" y="319748"/>
                  </a:lnTo>
                  <a:lnTo>
                    <a:pt x="1035415" y="319748"/>
                  </a:lnTo>
                  <a:lnTo>
                    <a:pt x="1035415" y="341327"/>
                  </a:lnTo>
                  <a:close/>
                </a:path>
                <a:path w="5038725" h="1857375">
                  <a:moveTo>
                    <a:pt x="1056986" y="346722"/>
                  </a:moveTo>
                  <a:lnTo>
                    <a:pt x="1008451" y="346722"/>
                  </a:lnTo>
                  <a:lnTo>
                    <a:pt x="1008451" y="341327"/>
                  </a:lnTo>
                  <a:lnTo>
                    <a:pt x="1056986" y="341327"/>
                  </a:lnTo>
                  <a:lnTo>
                    <a:pt x="1056986" y="346722"/>
                  </a:lnTo>
                  <a:close/>
                </a:path>
                <a:path w="5038725" h="1857375">
                  <a:moveTo>
                    <a:pt x="1035415" y="368301"/>
                  </a:moveTo>
                  <a:lnTo>
                    <a:pt x="1030022" y="368301"/>
                  </a:lnTo>
                  <a:lnTo>
                    <a:pt x="1030022" y="346722"/>
                  </a:lnTo>
                  <a:lnTo>
                    <a:pt x="1035415" y="346722"/>
                  </a:lnTo>
                  <a:lnTo>
                    <a:pt x="1035415" y="368301"/>
                  </a:lnTo>
                  <a:close/>
                </a:path>
                <a:path w="5038725" h="1857375">
                  <a:moveTo>
                    <a:pt x="806221" y="341327"/>
                  </a:moveTo>
                  <a:lnTo>
                    <a:pt x="800828" y="341327"/>
                  </a:lnTo>
                  <a:lnTo>
                    <a:pt x="800828" y="319748"/>
                  </a:lnTo>
                  <a:lnTo>
                    <a:pt x="806221" y="319748"/>
                  </a:lnTo>
                  <a:lnTo>
                    <a:pt x="806221" y="341327"/>
                  </a:lnTo>
                  <a:close/>
                </a:path>
                <a:path w="5038725" h="1857375">
                  <a:moveTo>
                    <a:pt x="827792" y="346722"/>
                  </a:moveTo>
                  <a:lnTo>
                    <a:pt x="779257" y="346722"/>
                  </a:lnTo>
                  <a:lnTo>
                    <a:pt x="779257" y="341327"/>
                  </a:lnTo>
                  <a:lnTo>
                    <a:pt x="827792" y="341327"/>
                  </a:lnTo>
                  <a:lnTo>
                    <a:pt x="827792" y="346722"/>
                  </a:lnTo>
                  <a:close/>
                </a:path>
                <a:path w="5038725" h="1857375">
                  <a:moveTo>
                    <a:pt x="806221" y="368301"/>
                  </a:moveTo>
                  <a:lnTo>
                    <a:pt x="800828" y="368301"/>
                  </a:lnTo>
                  <a:lnTo>
                    <a:pt x="800828" y="346722"/>
                  </a:lnTo>
                  <a:lnTo>
                    <a:pt x="806221" y="346722"/>
                  </a:lnTo>
                  <a:lnTo>
                    <a:pt x="806221" y="368301"/>
                  </a:lnTo>
                  <a:close/>
                </a:path>
                <a:path w="5038725" h="1857375">
                  <a:moveTo>
                    <a:pt x="577028" y="341327"/>
                  </a:moveTo>
                  <a:lnTo>
                    <a:pt x="571635" y="341327"/>
                  </a:lnTo>
                  <a:lnTo>
                    <a:pt x="571635" y="319748"/>
                  </a:lnTo>
                  <a:lnTo>
                    <a:pt x="577028" y="319748"/>
                  </a:lnTo>
                  <a:lnTo>
                    <a:pt x="577028" y="341327"/>
                  </a:lnTo>
                  <a:close/>
                </a:path>
                <a:path w="5038725" h="1857375">
                  <a:moveTo>
                    <a:pt x="598599" y="346722"/>
                  </a:moveTo>
                  <a:lnTo>
                    <a:pt x="550064" y="346722"/>
                  </a:lnTo>
                  <a:lnTo>
                    <a:pt x="550064" y="341327"/>
                  </a:lnTo>
                  <a:lnTo>
                    <a:pt x="598599" y="341327"/>
                  </a:lnTo>
                  <a:lnTo>
                    <a:pt x="598599" y="346722"/>
                  </a:lnTo>
                  <a:close/>
                </a:path>
                <a:path w="5038725" h="1857375">
                  <a:moveTo>
                    <a:pt x="577028" y="368301"/>
                  </a:moveTo>
                  <a:lnTo>
                    <a:pt x="571635" y="368301"/>
                  </a:lnTo>
                  <a:lnTo>
                    <a:pt x="571635" y="346722"/>
                  </a:lnTo>
                  <a:lnTo>
                    <a:pt x="577028" y="346722"/>
                  </a:lnTo>
                  <a:lnTo>
                    <a:pt x="577028" y="368301"/>
                  </a:lnTo>
                  <a:close/>
                </a:path>
                <a:path w="5038725" h="1857375">
                  <a:moveTo>
                    <a:pt x="347834" y="341327"/>
                  </a:moveTo>
                  <a:lnTo>
                    <a:pt x="342442" y="341327"/>
                  </a:lnTo>
                  <a:lnTo>
                    <a:pt x="342442" y="319748"/>
                  </a:lnTo>
                  <a:lnTo>
                    <a:pt x="347834" y="319748"/>
                  </a:lnTo>
                  <a:lnTo>
                    <a:pt x="347834" y="341327"/>
                  </a:lnTo>
                  <a:close/>
                </a:path>
                <a:path w="5038725" h="1857375">
                  <a:moveTo>
                    <a:pt x="369405" y="346722"/>
                  </a:moveTo>
                  <a:lnTo>
                    <a:pt x="320870" y="346722"/>
                  </a:lnTo>
                  <a:lnTo>
                    <a:pt x="320870" y="341327"/>
                  </a:lnTo>
                  <a:lnTo>
                    <a:pt x="369405" y="341327"/>
                  </a:lnTo>
                  <a:lnTo>
                    <a:pt x="369405" y="346722"/>
                  </a:lnTo>
                  <a:close/>
                </a:path>
                <a:path w="5038725" h="1857375">
                  <a:moveTo>
                    <a:pt x="347834" y="368301"/>
                  </a:moveTo>
                  <a:lnTo>
                    <a:pt x="342442" y="368301"/>
                  </a:lnTo>
                  <a:lnTo>
                    <a:pt x="342442" y="346722"/>
                  </a:lnTo>
                  <a:lnTo>
                    <a:pt x="347834" y="346722"/>
                  </a:lnTo>
                  <a:lnTo>
                    <a:pt x="347834" y="368301"/>
                  </a:lnTo>
                  <a:close/>
                </a:path>
                <a:path w="5038725" h="1857375">
                  <a:moveTo>
                    <a:pt x="920818" y="455964"/>
                  </a:moveTo>
                  <a:lnTo>
                    <a:pt x="915425" y="455964"/>
                  </a:lnTo>
                  <a:lnTo>
                    <a:pt x="915425" y="434386"/>
                  </a:lnTo>
                  <a:lnTo>
                    <a:pt x="920818" y="434386"/>
                  </a:lnTo>
                  <a:lnTo>
                    <a:pt x="920818" y="455964"/>
                  </a:lnTo>
                  <a:close/>
                </a:path>
                <a:path w="5038725" h="1857375">
                  <a:moveTo>
                    <a:pt x="942389" y="461359"/>
                  </a:moveTo>
                  <a:lnTo>
                    <a:pt x="893854" y="461359"/>
                  </a:lnTo>
                  <a:lnTo>
                    <a:pt x="893854" y="455964"/>
                  </a:lnTo>
                  <a:lnTo>
                    <a:pt x="942389" y="455964"/>
                  </a:lnTo>
                  <a:lnTo>
                    <a:pt x="942389" y="461359"/>
                  </a:lnTo>
                  <a:close/>
                </a:path>
                <a:path w="5038725" h="1857375">
                  <a:moveTo>
                    <a:pt x="920818" y="482938"/>
                  </a:moveTo>
                  <a:lnTo>
                    <a:pt x="915425" y="482938"/>
                  </a:lnTo>
                  <a:lnTo>
                    <a:pt x="915425" y="461359"/>
                  </a:lnTo>
                  <a:lnTo>
                    <a:pt x="920818" y="461359"/>
                  </a:lnTo>
                  <a:lnTo>
                    <a:pt x="920818" y="482938"/>
                  </a:lnTo>
                  <a:close/>
                </a:path>
                <a:path w="5038725" h="1857375">
                  <a:moveTo>
                    <a:pt x="691625" y="455964"/>
                  </a:moveTo>
                  <a:lnTo>
                    <a:pt x="686232" y="455964"/>
                  </a:lnTo>
                  <a:lnTo>
                    <a:pt x="686232" y="434386"/>
                  </a:lnTo>
                  <a:lnTo>
                    <a:pt x="691625" y="434386"/>
                  </a:lnTo>
                  <a:lnTo>
                    <a:pt x="691625" y="455964"/>
                  </a:lnTo>
                  <a:close/>
                </a:path>
                <a:path w="5038725" h="1857375">
                  <a:moveTo>
                    <a:pt x="713196" y="461359"/>
                  </a:moveTo>
                  <a:lnTo>
                    <a:pt x="664661" y="461359"/>
                  </a:lnTo>
                  <a:lnTo>
                    <a:pt x="664661" y="455964"/>
                  </a:lnTo>
                  <a:lnTo>
                    <a:pt x="713196" y="455964"/>
                  </a:lnTo>
                  <a:lnTo>
                    <a:pt x="713196" y="461359"/>
                  </a:lnTo>
                  <a:close/>
                </a:path>
                <a:path w="5038725" h="1857375">
                  <a:moveTo>
                    <a:pt x="691625" y="482938"/>
                  </a:moveTo>
                  <a:lnTo>
                    <a:pt x="686232" y="482938"/>
                  </a:lnTo>
                  <a:lnTo>
                    <a:pt x="686232" y="461359"/>
                  </a:lnTo>
                  <a:lnTo>
                    <a:pt x="691625" y="461359"/>
                  </a:lnTo>
                  <a:lnTo>
                    <a:pt x="691625" y="482938"/>
                  </a:lnTo>
                  <a:close/>
                </a:path>
                <a:path w="5038725" h="1857375">
                  <a:moveTo>
                    <a:pt x="462431" y="455964"/>
                  </a:moveTo>
                  <a:lnTo>
                    <a:pt x="457038" y="455964"/>
                  </a:lnTo>
                  <a:lnTo>
                    <a:pt x="457038" y="434386"/>
                  </a:lnTo>
                  <a:lnTo>
                    <a:pt x="462431" y="434386"/>
                  </a:lnTo>
                  <a:lnTo>
                    <a:pt x="462431" y="455964"/>
                  </a:lnTo>
                  <a:close/>
                </a:path>
                <a:path w="5038725" h="1857375">
                  <a:moveTo>
                    <a:pt x="484002" y="461359"/>
                  </a:moveTo>
                  <a:lnTo>
                    <a:pt x="435467" y="461359"/>
                  </a:lnTo>
                  <a:lnTo>
                    <a:pt x="435467" y="455964"/>
                  </a:lnTo>
                  <a:lnTo>
                    <a:pt x="484002" y="455964"/>
                  </a:lnTo>
                  <a:lnTo>
                    <a:pt x="484002" y="461359"/>
                  </a:lnTo>
                  <a:close/>
                </a:path>
                <a:path w="5038725" h="1857375">
                  <a:moveTo>
                    <a:pt x="462431" y="482938"/>
                  </a:moveTo>
                  <a:lnTo>
                    <a:pt x="457038" y="482938"/>
                  </a:lnTo>
                  <a:lnTo>
                    <a:pt x="457038" y="461359"/>
                  </a:lnTo>
                  <a:lnTo>
                    <a:pt x="462431" y="461359"/>
                  </a:lnTo>
                  <a:lnTo>
                    <a:pt x="462431" y="482938"/>
                  </a:lnTo>
                  <a:close/>
                </a:path>
                <a:path w="5038725" h="1857375">
                  <a:moveTo>
                    <a:pt x="233238" y="455964"/>
                  </a:moveTo>
                  <a:lnTo>
                    <a:pt x="227845" y="455964"/>
                  </a:lnTo>
                  <a:lnTo>
                    <a:pt x="227845" y="434386"/>
                  </a:lnTo>
                  <a:lnTo>
                    <a:pt x="233238" y="434386"/>
                  </a:lnTo>
                  <a:lnTo>
                    <a:pt x="233238" y="455964"/>
                  </a:lnTo>
                  <a:close/>
                </a:path>
                <a:path w="5038725" h="1857375">
                  <a:moveTo>
                    <a:pt x="254809" y="461359"/>
                  </a:moveTo>
                  <a:lnTo>
                    <a:pt x="206274" y="461359"/>
                  </a:lnTo>
                  <a:lnTo>
                    <a:pt x="206274" y="455964"/>
                  </a:lnTo>
                  <a:lnTo>
                    <a:pt x="254809" y="455964"/>
                  </a:lnTo>
                  <a:lnTo>
                    <a:pt x="254809" y="461359"/>
                  </a:lnTo>
                  <a:close/>
                </a:path>
                <a:path w="5038725" h="1857375">
                  <a:moveTo>
                    <a:pt x="233238" y="482938"/>
                  </a:moveTo>
                  <a:lnTo>
                    <a:pt x="227845" y="482938"/>
                  </a:lnTo>
                  <a:lnTo>
                    <a:pt x="227845" y="461359"/>
                  </a:lnTo>
                  <a:lnTo>
                    <a:pt x="233238" y="461359"/>
                  </a:lnTo>
                  <a:lnTo>
                    <a:pt x="233238" y="482938"/>
                  </a:lnTo>
                  <a:close/>
                </a:path>
                <a:path w="5038725" h="1857375">
                  <a:moveTo>
                    <a:pt x="1035415" y="570601"/>
                  </a:moveTo>
                  <a:lnTo>
                    <a:pt x="1030022" y="570601"/>
                  </a:lnTo>
                  <a:lnTo>
                    <a:pt x="1030022" y="549023"/>
                  </a:lnTo>
                  <a:lnTo>
                    <a:pt x="1035415" y="549023"/>
                  </a:lnTo>
                  <a:lnTo>
                    <a:pt x="1035415" y="570601"/>
                  </a:lnTo>
                  <a:close/>
                </a:path>
                <a:path w="5038725" h="1857375">
                  <a:moveTo>
                    <a:pt x="1056986" y="575996"/>
                  </a:moveTo>
                  <a:lnTo>
                    <a:pt x="1008451" y="575996"/>
                  </a:lnTo>
                  <a:lnTo>
                    <a:pt x="1008451" y="570601"/>
                  </a:lnTo>
                  <a:lnTo>
                    <a:pt x="1056986" y="570601"/>
                  </a:lnTo>
                  <a:lnTo>
                    <a:pt x="1056986" y="575996"/>
                  </a:lnTo>
                  <a:close/>
                </a:path>
                <a:path w="5038725" h="1857375">
                  <a:moveTo>
                    <a:pt x="1035415" y="597575"/>
                  </a:moveTo>
                  <a:lnTo>
                    <a:pt x="1030022" y="597575"/>
                  </a:lnTo>
                  <a:lnTo>
                    <a:pt x="1030022" y="575996"/>
                  </a:lnTo>
                  <a:lnTo>
                    <a:pt x="1035415" y="575996"/>
                  </a:lnTo>
                  <a:lnTo>
                    <a:pt x="1035415" y="597575"/>
                  </a:lnTo>
                  <a:close/>
                </a:path>
                <a:path w="5038725" h="1857375">
                  <a:moveTo>
                    <a:pt x="806221" y="570601"/>
                  </a:moveTo>
                  <a:lnTo>
                    <a:pt x="800828" y="570601"/>
                  </a:lnTo>
                  <a:lnTo>
                    <a:pt x="800828" y="549023"/>
                  </a:lnTo>
                  <a:lnTo>
                    <a:pt x="806221" y="549023"/>
                  </a:lnTo>
                  <a:lnTo>
                    <a:pt x="806221" y="570601"/>
                  </a:lnTo>
                  <a:close/>
                </a:path>
                <a:path w="5038725" h="1857375">
                  <a:moveTo>
                    <a:pt x="827792" y="575996"/>
                  </a:moveTo>
                  <a:lnTo>
                    <a:pt x="779257" y="575996"/>
                  </a:lnTo>
                  <a:lnTo>
                    <a:pt x="779257" y="570601"/>
                  </a:lnTo>
                  <a:lnTo>
                    <a:pt x="827792" y="570601"/>
                  </a:lnTo>
                  <a:lnTo>
                    <a:pt x="827792" y="575996"/>
                  </a:lnTo>
                  <a:close/>
                </a:path>
                <a:path w="5038725" h="1857375">
                  <a:moveTo>
                    <a:pt x="806221" y="597575"/>
                  </a:moveTo>
                  <a:lnTo>
                    <a:pt x="800828" y="597575"/>
                  </a:lnTo>
                  <a:lnTo>
                    <a:pt x="800828" y="575996"/>
                  </a:lnTo>
                  <a:lnTo>
                    <a:pt x="806221" y="575996"/>
                  </a:lnTo>
                  <a:lnTo>
                    <a:pt x="806221" y="597575"/>
                  </a:lnTo>
                  <a:close/>
                </a:path>
                <a:path w="5038725" h="1857375">
                  <a:moveTo>
                    <a:pt x="577028" y="570601"/>
                  </a:moveTo>
                  <a:lnTo>
                    <a:pt x="571635" y="570601"/>
                  </a:lnTo>
                  <a:lnTo>
                    <a:pt x="571635" y="549023"/>
                  </a:lnTo>
                  <a:lnTo>
                    <a:pt x="577028" y="549023"/>
                  </a:lnTo>
                  <a:lnTo>
                    <a:pt x="577028" y="570601"/>
                  </a:lnTo>
                  <a:close/>
                </a:path>
                <a:path w="5038725" h="1857375">
                  <a:moveTo>
                    <a:pt x="598599" y="575996"/>
                  </a:moveTo>
                  <a:lnTo>
                    <a:pt x="550064" y="575996"/>
                  </a:lnTo>
                  <a:lnTo>
                    <a:pt x="550064" y="570601"/>
                  </a:lnTo>
                  <a:lnTo>
                    <a:pt x="598599" y="570601"/>
                  </a:lnTo>
                  <a:lnTo>
                    <a:pt x="598599" y="575996"/>
                  </a:lnTo>
                  <a:close/>
                </a:path>
                <a:path w="5038725" h="1857375">
                  <a:moveTo>
                    <a:pt x="577028" y="597575"/>
                  </a:moveTo>
                  <a:lnTo>
                    <a:pt x="571635" y="597575"/>
                  </a:lnTo>
                  <a:lnTo>
                    <a:pt x="571635" y="575996"/>
                  </a:lnTo>
                  <a:lnTo>
                    <a:pt x="577028" y="575996"/>
                  </a:lnTo>
                  <a:lnTo>
                    <a:pt x="577028" y="597575"/>
                  </a:lnTo>
                  <a:close/>
                </a:path>
                <a:path w="5038725" h="1857375">
                  <a:moveTo>
                    <a:pt x="347834" y="570601"/>
                  </a:moveTo>
                  <a:lnTo>
                    <a:pt x="342442" y="570601"/>
                  </a:lnTo>
                  <a:lnTo>
                    <a:pt x="342442" y="549023"/>
                  </a:lnTo>
                  <a:lnTo>
                    <a:pt x="347834" y="549023"/>
                  </a:lnTo>
                  <a:lnTo>
                    <a:pt x="347834" y="570601"/>
                  </a:lnTo>
                  <a:close/>
                </a:path>
                <a:path w="5038725" h="1857375">
                  <a:moveTo>
                    <a:pt x="369405" y="575996"/>
                  </a:moveTo>
                  <a:lnTo>
                    <a:pt x="320870" y="575996"/>
                  </a:lnTo>
                  <a:lnTo>
                    <a:pt x="320870" y="570601"/>
                  </a:lnTo>
                  <a:lnTo>
                    <a:pt x="369405" y="570601"/>
                  </a:lnTo>
                  <a:lnTo>
                    <a:pt x="369405" y="575996"/>
                  </a:lnTo>
                  <a:close/>
                </a:path>
                <a:path w="5038725" h="1857375">
                  <a:moveTo>
                    <a:pt x="347834" y="597575"/>
                  </a:moveTo>
                  <a:lnTo>
                    <a:pt x="342442" y="597575"/>
                  </a:lnTo>
                  <a:lnTo>
                    <a:pt x="342442" y="575996"/>
                  </a:lnTo>
                  <a:lnTo>
                    <a:pt x="347834" y="575996"/>
                  </a:lnTo>
                  <a:lnTo>
                    <a:pt x="347834" y="597575"/>
                  </a:lnTo>
                  <a:close/>
                </a:path>
                <a:path w="5038725" h="1857375">
                  <a:moveTo>
                    <a:pt x="920818" y="685239"/>
                  </a:moveTo>
                  <a:lnTo>
                    <a:pt x="915425" y="685239"/>
                  </a:lnTo>
                  <a:lnTo>
                    <a:pt x="915425" y="663660"/>
                  </a:lnTo>
                  <a:lnTo>
                    <a:pt x="920818" y="663660"/>
                  </a:lnTo>
                  <a:lnTo>
                    <a:pt x="920818" y="685239"/>
                  </a:lnTo>
                  <a:close/>
                </a:path>
                <a:path w="5038725" h="1857375">
                  <a:moveTo>
                    <a:pt x="942389" y="690633"/>
                  </a:moveTo>
                  <a:lnTo>
                    <a:pt x="893854" y="690633"/>
                  </a:lnTo>
                  <a:lnTo>
                    <a:pt x="893854" y="685239"/>
                  </a:lnTo>
                  <a:lnTo>
                    <a:pt x="942389" y="685239"/>
                  </a:lnTo>
                  <a:lnTo>
                    <a:pt x="942389" y="690633"/>
                  </a:lnTo>
                  <a:close/>
                </a:path>
                <a:path w="5038725" h="1857375">
                  <a:moveTo>
                    <a:pt x="920818" y="712212"/>
                  </a:moveTo>
                  <a:lnTo>
                    <a:pt x="915425" y="712212"/>
                  </a:lnTo>
                  <a:lnTo>
                    <a:pt x="915425" y="690633"/>
                  </a:lnTo>
                  <a:lnTo>
                    <a:pt x="920818" y="690633"/>
                  </a:lnTo>
                  <a:lnTo>
                    <a:pt x="920818" y="712212"/>
                  </a:lnTo>
                  <a:close/>
                </a:path>
                <a:path w="5038725" h="1857375">
                  <a:moveTo>
                    <a:pt x="691625" y="685239"/>
                  </a:moveTo>
                  <a:lnTo>
                    <a:pt x="686232" y="685239"/>
                  </a:lnTo>
                  <a:lnTo>
                    <a:pt x="686232" y="663660"/>
                  </a:lnTo>
                  <a:lnTo>
                    <a:pt x="691625" y="663660"/>
                  </a:lnTo>
                  <a:lnTo>
                    <a:pt x="691625" y="685239"/>
                  </a:lnTo>
                  <a:close/>
                </a:path>
                <a:path w="5038725" h="1857375">
                  <a:moveTo>
                    <a:pt x="713196" y="690633"/>
                  </a:moveTo>
                  <a:lnTo>
                    <a:pt x="664661" y="690633"/>
                  </a:lnTo>
                  <a:lnTo>
                    <a:pt x="664661" y="685239"/>
                  </a:lnTo>
                  <a:lnTo>
                    <a:pt x="713196" y="685239"/>
                  </a:lnTo>
                  <a:lnTo>
                    <a:pt x="713196" y="690633"/>
                  </a:lnTo>
                  <a:close/>
                </a:path>
                <a:path w="5038725" h="1857375">
                  <a:moveTo>
                    <a:pt x="691625" y="712212"/>
                  </a:moveTo>
                  <a:lnTo>
                    <a:pt x="686232" y="712212"/>
                  </a:lnTo>
                  <a:lnTo>
                    <a:pt x="686232" y="690633"/>
                  </a:lnTo>
                  <a:lnTo>
                    <a:pt x="691625" y="690633"/>
                  </a:lnTo>
                  <a:lnTo>
                    <a:pt x="691625" y="712212"/>
                  </a:lnTo>
                  <a:close/>
                </a:path>
                <a:path w="5038725" h="1857375">
                  <a:moveTo>
                    <a:pt x="462431" y="685239"/>
                  </a:moveTo>
                  <a:lnTo>
                    <a:pt x="457038" y="685239"/>
                  </a:lnTo>
                  <a:lnTo>
                    <a:pt x="457038" y="663660"/>
                  </a:lnTo>
                  <a:lnTo>
                    <a:pt x="462431" y="663660"/>
                  </a:lnTo>
                  <a:lnTo>
                    <a:pt x="462431" y="685239"/>
                  </a:lnTo>
                  <a:close/>
                </a:path>
                <a:path w="5038725" h="1857375">
                  <a:moveTo>
                    <a:pt x="484002" y="690633"/>
                  </a:moveTo>
                  <a:lnTo>
                    <a:pt x="435467" y="690633"/>
                  </a:lnTo>
                  <a:lnTo>
                    <a:pt x="435467" y="685239"/>
                  </a:lnTo>
                  <a:lnTo>
                    <a:pt x="484002" y="685239"/>
                  </a:lnTo>
                  <a:lnTo>
                    <a:pt x="484002" y="690633"/>
                  </a:lnTo>
                  <a:close/>
                </a:path>
                <a:path w="5038725" h="1857375">
                  <a:moveTo>
                    <a:pt x="462431" y="712212"/>
                  </a:moveTo>
                  <a:lnTo>
                    <a:pt x="457038" y="712212"/>
                  </a:lnTo>
                  <a:lnTo>
                    <a:pt x="457038" y="690633"/>
                  </a:lnTo>
                  <a:lnTo>
                    <a:pt x="462431" y="690633"/>
                  </a:lnTo>
                  <a:lnTo>
                    <a:pt x="462431" y="712212"/>
                  </a:lnTo>
                  <a:close/>
                </a:path>
                <a:path w="5038725" h="1857375">
                  <a:moveTo>
                    <a:pt x="233238" y="685239"/>
                  </a:moveTo>
                  <a:lnTo>
                    <a:pt x="227845" y="685239"/>
                  </a:lnTo>
                  <a:lnTo>
                    <a:pt x="227845" y="663660"/>
                  </a:lnTo>
                  <a:lnTo>
                    <a:pt x="233238" y="663660"/>
                  </a:lnTo>
                  <a:lnTo>
                    <a:pt x="233238" y="685239"/>
                  </a:lnTo>
                  <a:close/>
                </a:path>
                <a:path w="5038725" h="1857375">
                  <a:moveTo>
                    <a:pt x="254809" y="690633"/>
                  </a:moveTo>
                  <a:lnTo>
                    <a:pt x="206274" y="690633"/>
                  </a:lnTo>
                  <a:lnTo>
                    <a:pt x="206274" y="685239"/>
                  </a:lnTo>
                  <a:lnTo>
                    <a:pt x="254809" y="685239"/>
                  </a:lnTo>
                  <a:lnTo>
                    <a:pt x="254809" y="690633"/>
                  </a:lnTo>
                  <a:close/>
                </a:path>
                <a:path w="5038725" h="1857375">
                  <a:moveTo>
                    <a:pt x="233238" y="712212"/>
                  </a:moveTo>
                  <a:lnTo>
                    <a:pt x="227845" y="712212"/>
                  </a:lnTo>
                  <a:lnTo>
                    <a:pt x="227845" y="690633"/>
                  </a:lnTo>
                  <a:lnTo>
                    <a:pt x="233238" y="690633"/>
                  </a:lnTo>
                  <a:lnTo>
                    <a:pt x="233238" y="712212"/>
                  </a:lnTo>
                  <a:close/>
                </a:path>
                <a:path w="5038725" h="1857375">
                  <a:moveTo>
                    <a:pt x="1035415" y="799876"/>
                  </a:moveTo>
                  <a:lnTo>
                    <a:pt x="1030022" y="799876"/>
                  </a:lnTo>
                  <a:lnTo>
                    <a:pt x="1030022" y="778297"/>
                  </a:lnTo>
                  <a:lnTo>
                    <a:pt x="1035415" y="778297"/>
                  </a:lnTo>
                  <a:lnTo>
                    <a:pt x="1035415" y="799876"/>
                  </a:lnTo>
                  <a:close/>
                </a:path>
                <a:path w="5038725" h="1857375">
                  <a:moveTo>
                    <a:pt x="1056986" y="805270"/>
                  </a:moveTo>
                  <a:lnTo>
                    <a:pt x="1008451" y="805270"/>
                  </a:lnTo>
                  <a:lnTo>
                    <a:pt x="1008451" y="799876"/>
                  </a:lnTo>
                  <a:lnTo>
                    <a:pt x="1056986" y="799876"/>
                  </a:lnTo>
                  <a:lnTo>
                    <a:pt x="1056986" y="805270"/>
                  </a:lnTo>
                  <a:close/>
                </a:path>
                <a:path w="5038725" h="1857375">
                  <a:moveTo>
                    <a:pt x="1035415" y="826849"/>
                  </a:moveTo>
                  <a:lnTo>
                    <a:pt x="1030022" y="826849"/>
                  </a:lnTo>
                  <a:lnTo>
                    <a:pt x="1030022" y="805270"/>
                  </a:lnTo>
                  <a:lnTo>
                    <a:pt x="1035415" y="805270"/>
                  </a:lnTo>
                  <a:lnTo>
                    <a:pt x="1035415" y="826849"/>
                  </a:lnTo>
                  <a:close/>
                </a:path>
                <a:path w="5038725" h="1857375">
                  <a:moveTo>
                    <a:pt x="806221" y="799876"/>
                  </a:moveTo>
                  <a:lnTo>
                    <a:pt x="800828" y="799876"/>
                  </a:lnTo>
                  <a:lnTo>
                    <a:pt x="800828" y="778297"/>
                  </a:lnTo>
                  <a:lnTo>
                    <a:pt x="806221" y="778297"/>
                  </a:lnTo>
                  <a:lnTo>
                    <a:pt x="806221" y="799876"/>
                  </a:lnTo>
                  <a:close/>
                </a:path>
                <a:path w="5038725" h="1857375">
                  <a:moveTo>
                    <a:pt x="827792" y="805270"/>
                  </a:moveTo>
                  <a:lnTo>
                    <a:pt x="779257" y="805270"/>
                  </a:lnTo>
                  <a:lnTo>
                    <a:pt x="779257" y="799876"/>
                  </a:lnTo>
                  <a:lnTo>
                    <a:pt x="827792" y="799876"/>
                  </a:lnTo>
                  <a:lnTo>
                    <a:pt x="827792" y="805270"/>
                  </a:lnTo>
                  <a:close/>
                </a:path>
                <a:path w="5038725" h="1857375">
                  <a:moveTo>
                    <a:pt x="806221" y="826849"/>
                  </a:moveTo>
                  <a:lnTo>
                    <a:pt x="800828" y="826849"/>
                  </a:lnTo>
                  <a:lnTo>
                    <a:pt x="800828" y="805270"/>
                  </a:lnTo>
                  <a:lnTo>
                    <a:pt x="806221" y="805270"/>
                  </a:lnTo>
                  <a:lnTo>
                    <a:pt x="806221" y="826849"/>
                  </a:lnTo>
                  <a:close/>
                </a:path>
                <a:path w="5038725" h="1857375">
                  <a:moveTo>
                    <a:pt x="577028" y="799876"/>
                  </a:moveTo>
                  <a:lnTo>
                    <a:pt x="571635" y="799876"/>
                  </a:lnTo>
                  <a:lnTo>
                    <a:pt x="571635" y="778297"/>
                  </a:lnTo>
                  <a:lnTo>
                    <a:pt x="577028" y="778297"/>
                  </a:lnTo>
                  <a:lnTo>
                    <a:pt x="577028" y="799876"/>
                  </a:lnTo>
                  <a:close/>
                </a:path>
                <a:path w="5038725" h="1857375">
                  <a:moveTo>
                    <a:pt x="598599" y="805270"/>
                  </a:moveTo>
                  <a:lnTo>
                    <a:pt x="550064" y="805270"/>
                  </a:lnTo>
                  <a:lnTo>
                    <a:pt x="550064" y="799876"/>
                  </a:lnTo>
                  <a:lnTo>
                    <a:pt x="598599" y="799876"/>
                  </a:lnTo>
                  <a:lnTo>
                    <a:pt x="598599" y="805270"/>
                  </a:lnTo>
                  <a:close/>
                </a:path>
                <a:path w="5038725" h="1857375">
                  <a:moveTo>
                    <a:pt x="577028" y="826849"/>
                  </a:moveTo>
                  <a:lnTo>
                    <a:pt x="571635" y="826849"/>
                  </a:lnTo>
                  <a:lnTo>
                    <a:pt x="571635" y="805270"/>
                  </a:lnTo>
                  <a:lnTo>
                    <a:pt x="577028" y="805270"/>
                  </a:lnTo>
                  <a:lnTo>
                    <a:pt x="577028" y="826849"/>
                  </a:lnTo>
                  <a:close/>
                </a:path>
                <a:path w="5038725" h="1857375">
                  <a:moveTo>
                    <a:pt x="347834" y="799876"/>
                  </a:moveTo>
                  <a:lnTo>
                    <a:pt x="342442" y="799876"/>
                  </a:lnTo>
                  <a:lnTo>
                    <a:pt x="342442" y="778297"/>
                  </a:lnTo>
                  <a:lnTo>
                    <a:pt x="347834" y="778297"/>
                  </a:lnTo>
                  <a:lnTo>
                    <a:pt x="347834" y="799876"/>
                  </a:lnTo>
                  <a:close/>
                </a:path>
                <a:path w="5038725" h="1857375">
                  <a:moveTo>
                    <a:pt x="369405" y="805270"/>
                  </a:moveTo>
                  <a:lnTo>
                    <a:pt x="320870" y="805270"/>
                  </a:lnTo>
                  <a:lnTo>
                    <a:pt x="320870" y="799876"/>
                  </a:lnTo>
                  <a:lnTo>
                    <a:pt x="369405" y="799876"/>
                  </a:lnTo>
                  <a:lnTo>
                    <a:pt x="369405" y="805270"/>
                  </a:lnTo>
                  <a:close/>
                </a:path>
                <a:path w="5038725" h="1857375">
                  <a:moveTo>
                    <a:pt x="347834" y="826849"/>
                  </a:moveTo>
                  <a:lnTo>
                    <a:pt x="342442" y="826849"/>
                  </a:lnTo>
                  <a:lnTo>
                    <a:pt x="342442" y="805270"/>
                  </a:lnTo>
                  <a:lnTo>
                    <a:pt x="347834" y="805270"/>
                  </a:lnTo>
                  <a:lnTo>
                    <a:pt x="347834" y="826849"/>
                  </a:lnTo>
                  <a:close/>
                </a:path>
                <a:path w="5038725" h="1857375">
                  <a:moveTo>
                    <a:pt x="920818" y="914513"/>
                  </a:moveTo>
                  <a:lnTo>
                    <a:pt x="915425" y="914513"/>
                  </a:lnTo>
                  <a:lnTo>
                    <a:pt x="915425" y="892934"/>
                  </a:lnTo>
                  <a:lnTo>
                    <a:pt x="920818" y="892934"/>
                  </a:lnTo>
                  <a:lnTo>
                    <a:pt x="920818" y="914513"/>
                  </a:lnTo>
                  <a:close/>
                </a:path>
                <a:path w="5038725" h="1857375">
                  <a:moveTo>
                    <a:pt x="942389" y="919908"/>
                  </a:moveTo>
                  <a:lnTo>
                    <a:pt x="893854" y="919908"/>
                  </a:lnTo>
                  <a:lnTo>
                    <a:pt x="893854" y="914513"/>
                  </a:lnTo>
                  <a:lnTo>
                    <a:pt x="942389" y="914513"/>
                  </a:lnTo>
                  <a:lnTo>
                    <a:pt x="942389" y="919908"/>
                  </a:lnTo>
                  <a:close/>
                </a:path>
                <a:path w="5038725" h="1857375">
                  <a:moveTo>
                    <a:pt x="920818" y="941486"/>
                  </a:moveTo>
                  <a:lnTo>
                    <a:pt x="915425" y="941486"/>
                  </a:lnTo>
                  <a:lnTo>
                    <a:pt x="915425" y="919908"/>
                  </a:lnTo>
                  <a:lnTo>
                    <a:pt x="920818" y="919908"/>
                  </a:lnTo>
                  <a:lnTo>
                    <a:pt x="920818" y="941486"/>
                  </a:lnTo>
                  <a:close/>
                </a:path>
                <a:path w="5038725" h="1857375">
                  <a:moveTo>
                    <a:pt x="691625" y="914513"/>
                  </a:moveTo>
                  <a:lnTo>
                    <a:pt x="686232" y="914513"/>
                  </a:lnTo>
                  <a:lnTo>
                    <a:pt x="686232" y="892934"/>
                  </a:lnTo>
                  <a:lnTo>
                    <a:pt x="691625" y="892934"/>
                  </a:lnTo>
                  <a:lnTo>
                    <a:pt x="691625" y="914513"/>
                  </a:lnTo>
                  <a:close/>
                </a:path>
                <a:path w="5038725" h="1857375">
                  <a:moveTo>
                    <a:pt x="713196" y="919908"/>
                  </a:moveTo>
                  <a:lnTo>
                    <a:pt x="664661" y="919908"/>
                  </a:lnTo>
                  <a:lnTo>
                    <a:pt x="664661" y="914513"/>
                  </a:lnTo>
                  <a:lnTo>
                    <a:pt x="713196" y="914513"/>
                  </a:lnTo>
                  <a:lnTo>
                    <a:pt x="713196" y="919908"/>
                  </a:lnTo>
                  <a:close/>
                </a:path>
                <a:path w="5038725" h="1857375">
                  <a:moveTo>
                    <a:pt x="691625" y="941486"/>
                  </a:moveTo>
                  <a:lnTo>
                    <a:pt x="686232" y="941486"/>
                  </a:lnTo>
                  <a:lnTo>
                    <a:pt x="686232" y="919908"/>
                  </a:lnTo>
                  <a:lnTo>
                    <a:pt x="691625" y="919908"/>
                  </a:lnTo>
                  <a:lnTo>
                    <a:pt x="691625" y="941486"/>
                  </a:lnTo>
                  <a:close/>
                </a:path>
                <a:path w="5038725" h="1857375">
                  <a:moveTo>
                    <a:pt x="462431" y="914513"/>
                  </a:moveTo>
                  <a:lnTo>
                    <a:pt x="457038" y="914513"/>
                  </a:lnTo>
                  <a:lnTo>
                    <a:pt x="457038" y="892934"/>
                  </a:lnTo>
                  <a:lnTo>
                    <a:pt x="462431" y="892934"/>
                  </a:lnTo>
                  <a:lnTo>
                    <a:pt x="462431" y="914513"/>
                  </a:lnTo>
                  <a:close/>
                </a:path>
                <a:path w="5038725" h="1857375">
                  <a:moveTo>
                    <a:pt x="484002" y="919908"/>
                  </a:moveTo>
                  <a:lnTo>
                    <a:pt x="435467" y="919908"/>
                  </a:lnTo>
                  <a:lnTo>
                    <a:pt x="435467" y="914513"/>
                  </a:lnTo>
                  <a:lnTo>
                    <a:pt x="484002" y="914513"/>
                  </a:lnTo>
                  <a:lnTo>
                    <a:pt x="484002" y="919908"/>
                  </a:lnTo>
                  <a:close/>
                </a:path>
                <a:path w="5038725" h="1857375">
                  <a:moveTo>
                    <a:pt x="462431" y="941486"/>
                  </a:moveTo>
                  <a:lnTo>
                    <a:pt x="457038" y="941486"/>
                  </a:lnTo>
                  <a:lnTo>
                    <a:pt x="457038" y="919908"/>
                  </a:lnTo>
                  <a:lnTo>
                    <a:pt x="462431" y="919908"/>
                  </a:lnTo>
                  <a:lnTo>
                    <a:pt x="462431" y="941486"/>
                  </a:lnTo>
                  <a:close/>
                </a:path>
                <a:path w="5038725" h="1857375">
                  <a:moveTo>
                    <a:pt x="1035415" y="1027802"/>
                  </a:moveTo>
                  <a:lnTo>
                    <a:pt x="1030022" y="1027802"/>
                  </a:lnTo>
                  <a:lnTo>
                    <a:pt x="1030022" y="1006223"/>
                  </a:lnTo>
                  <a:lnTo>
                    <a:pt x="1035415" y="1006223"/>
                  </a:lnTo>
                  <a:lnTo>
                    <a:pt x="1035415" y="1027802"/>
                  </a:lnTo>
                  <a:close/>
                </a:path>
                <a:path w="5038725" h="1857375">
                  <a:moveTo>
                    <a:pt x="1056986" y="1033196"/>
                  </a:moveTo>
                  <a:lnTo>
                    <a:pt x="1008451" y="1033196"/>
                  </a:lnTo>
                  <a:lnTo>
                    <a:pt x="1008451" y="1027802"/>
                  </a:lnTo>
                  <a:lnTo>
                    <a:pt x="1056986" y="1027802"/>
                  </a:lnTo>
                  <a:lnTo>
                    <a:pt x="1056986" y="1033196"/>
                  </a:lnTo>
                  <a:close/>
                </a:path>
                <a:path w="5038725" h="1857375">
                  <a:moveTo>
                    <a:pt x="1035415" y="1054775"/>
                  </a:moveTo>
                  <a:lnTo>
                    <a:pt x="1030022" y="1054775"/>
                  </a:lnTo>
                  <a:lnTo>
                    <a:pt x="1030022" y="1033196"/>
                  </a:lnTo>
                  <a:lnTo>
                    <a:pt x="1035415" y="1033196"/>
                  </a:lnTo>
                  <a:lnTo>
                    <a:pt x="1035415" y="1054775"/>
                  </a:lnTo>
                  <a:close/>
                </a:path>
                <a:path w="5038725" h="1857375">
                  <a:moveTo>
                    <a:pt x="806221" y="1027802"/>
                  </a:moveTo>
                  <a:lnTo>
                    <a:pt x="800828" y="1027802"/>
                  </a:lnTo>
                  <a:lnTo>
                    <a:pt x="800828" y="1006223"/>
                  </a:lnTo>
                  <a:lnTo>
                    <a:pt x="806221" y="1006223"/>
                  </a:lnTo>
                  <a:lnTo>
                    <a:pt x="806221" y="1027802"/>
                  </a:lnTo>
                  <a:close/>
                </a:path>
                <a:path w="5038725" h="1857375">
                  <a:moveTo>
                    <a:pt x="827792" y="1033196"/>
                  </a:moveTo>
                  <a:lnTo>
                    <a:pt x="779257" y="1033196"/>
                  </a:lnTo>
                  <a:lnTo>
                    <a:pt x="779257" y="1027802"/>
                  </a:lnTo>
                  <a:lnTo>
                    <a:pt x="827792" y="1027802"/>
                  </a:lnTo>
                  <a:lnTo>
                    <a:pt x="827792" y="1033196"/>
                  </a:lnTo>
                  <a:close/>
                </a:path>
                <a:path w="5038725" h="1857375">
                  <a:moveTo>
                    <a:pt x="806221" y="1054775"/>
                  </a:moveTo>
                  <a:lnTo>
                    <a:pt x="800828" y="1054775"/>
                  </a:lnTo>
                  <a:lnTo>
                    <a:pt x="800828" y="1033196"/>
                  </a:lnTo>
                  <a:lnTo>
                    <a:pt x="806221" y="1033196"/>
                  </a:lnTo>
                  <a:lnTo>
                    <a:pt x="806221" y="1054775"/>
                  </a:lnTo>
                  <a:close/>
                </a:path>
                <a:path w="5038725" h="1857375">
                  <a:moveTo>
                    <a:pt x="920818" y="1142439"/>
                  </a:moveTo>
                  <a:lnTo>
                    <a:pt x="915425" y="1142439"/>
                  </a:lnTo>
                  <a:lnTo>
                    <a:pt x="915425" y="1120860"/>
                  </a:lnTo>
                  <a:lnTo>
                    <a:pt x="920818" y="1120860"/>
                  </a:lnTo>
                  <a:lnTo>
                    <a:pt x="920818" y="1142439"/>
                  </a:lnTo>
                  <a:close/>
                </a:path>
                <a:path w="5038725" h="1857375">
                  <a:moveTo>
                    <a:pt x="942389" y="1147833"/>
                  </a:moveTo>
                  <a:lnTo>
                    <a:pt x="893854" y="1147833"/>
                  </a:lnTo>
                  <a:lnTo>
                    <a:pt x="893854" y="1142439"/>
                  </a:lnTo>
                  <a:lnTo>
                    <a:pt x="942389" y="1142439"/>
                  </a:lnTo>
                  <a:lnTo>
                    <a:pt x="942389" y="1147833"/>
                  </a:lnTo>
                  <a:close/>
                </a:path>
                <a:path w="5038725" h="1857375">
                  <a:moveTo>
                    <a:pt x="920818" y="1169412"/>
                  </a:moveTo>
                  <a:lnTo>
                    <a:pt x="915425" y="1169412"/>
                  </a:lnTo>
                  <a:lnTo>
                    <a:pt x="915425" y="1147833"/>
                  </a:lnTo>
                  <a:lnTo>
                    <a:pt x="920818" y="1147833"/>
                  </a:lnTo>
                  <a:lnTo>
                    <a:pt x="920818" y="1169412"/>
                  </a:lnTo>
                  <a:close/>
                </a:path>
                <a:path w="5038725" h="1857375">
                  <a:moveTo>
                    <a:pt x="1036763" y="1270563"/>
                  </a:moveTo>
                  <a:lnTo>
                    <a:pt x="1020584" y="1262470"/>
                  </a:lnTo>
                  <a:lnTo>
                    <a:pt x="1012495" y="1257076"/>
                  </a:lnTo>
                  <a:lnTo>
                    <a:pt x="1030022" y="1257076"/>
                  </a:lnTo>
                  <a:lnTo>
                    <a:pt x="1030022" y="1235497"/>
                  </a:lnTo>
                  <a:lnTo>
                    <a:pt x="1036763" y="1235497"/>
                  </a:lnTo>
                  <a:lnTo>
                    <a:pt x="1036763" y="1257076"/>
                  </a:lnTo>
                  <a:lnTo>
                    <a:pt x="1058334" y="1257076"/>
                  </a:lnTo>
                  <a:lnTo>
                    <a:pt x="1058334" y="1262470"/>
                  </a:lnTo>
                  <a:lnTo>
                    <a:pt x="1036763" y="1262470"/>
                  </a:lnTo>
                  <a:lnTo>
                    <a:pt x="1036763" y="1270563"/>
                  </a:lnTo>
                  <a:close/>
                </a:path>
                <a:path w="5038725" h="1857375">
                  <a:moveTo>
                    <a:pt x="26963" y="689285"/>
                  </a:moveTo>
                  <a:lnTo>
                    <a:pt x="24267" y="689285"/>
                  </a:lnTo>
                  <a:lnTo>
                    <a:pt x="14830" y="683890"/>
                  </a:lnTo>
                  <a:lnTo>
                    <a:pt x="26963" y="683890"/>
                  </a:lnTo>
                  <a:lnTo>
                    <a:pt x="26963" y="689285"/>
                  </a:lnTo>
                  <a:close/>
                </a:path>
                <a:path w="5038725" h="1857375">
                  <a:moveTo>
                    <a:pt x="118641" y="570601"/>
                  </a:moveTo>
                  <a:lnTo>
                    <a:pt x="113248" y="570601"/>
                  </a:lnTo>
                  <a:lnTo>
                    <a:pt x="113248" y="549023"/>
                  </a:lnTo>
                  <a:lnTo>
                    <a:pt x="118641" y="549023"/>
                  </a:lnTo>
                  <a:lnTo>
                    <a:pt x="118641" y="570601"/>
                  </a:lnTo>
                  <a:close/>
                </a:path>
                <a:path w="5038725" h="1857375">
                  <a:moveTo>
                    <a:pt x="140212" y="575996"/>
                  </a:moveTo>
                  <a:lnTo>
                    <a:pt x="91677" y="575996"/>
                  </a:lnTo>
                  <a:lnTo>
                    <a:pt x="91677" y="570601"/>
                  </a:lnTo>
                  <a:lnTo>
                    <a:pt x="140212" y="570601"/>
                  </a:lnTo>
                  <a:lnTo>
                    <a:pt x="140212" y="575996"/>
                  </a:lnTo>
                  <a:close/>
                </a:path>
                <a:path w="5038725" h="1857375">
                  <a:moveTo>
                    <a:pt x="118641" y="597575"/>
                  </a:moveTo>
                  <a:lnTo>
                    <a:pt x="113248" y="597575"/>
                  </a:lnTo>
                  <a:lnTo>
                    <a:pt x="113248" y="575996"/>
                  </a:lnTo>
                  <a:lnTo>
                    <a:pt x="118641" y="575996"/>
                  </a:lnTo>
                  <a:lnTo>
                    <a:pt x="118641" y="597575"/>
                  </a:lnTo>
                  <a:close/>
                </a:path>
                <a:path w="5038725" h="1857375">
                  <a:moveTo>
                    <a:pt x="5392" y="678495"/>
                  </a:moveTo>
                  <a:lnTo>
                    <a:pt x="0" y="675798"/>
                  </a:lnTo>
                  <a:lnTo>
                    <a:pt x="0" y="663660"/>
                  </a:lnTo>
                  <a:lnTo>
                    <a:pt x="5392" y="663660"/>
                  </a:lnTo>
                  <a:lnTo>
                    <a:pt x="5392" y="67849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02383" y="0"/>
              <a:ext cx="4030345" cy="1638300"/>
            </a:xfrm>
            <a:custGeom>
              <a:avLst/>
              <a:gdLst/>
              <a:ahLst/>
              <a:cxnLst/>
              <a:rect l="l" t="t" r="r" b="b"/>
              <a:pathLst>
                <a:path w="4030345" h="1638300">
                  <a:moveTo>
                    <a:pt x="0" y="165100"/>
                  </a:moveTo>
                  <a:lnTo>
                    <a:pt x="52579" y="63500"/>
                  </a:lnTo>
                  <a:lnTo>
                    <a:pt x="99265" y="50800"/>
                  </a:lnTo>
                  <a:lnTo>
                    <a:pt x="145891" y="50800"/>
                  </a:lnTo>
                  <a:lnTo>
                    <a:pt x="239226" y="25400"/>
                  </a:lnTo>
                  <a:lnTo>
                    <a:pt x="286064" y="25400"/>
                  </a:lnTo>
                  <a:lnTo>
                    <a:pt x="333104" y="12700"/>
                  </a:lnTo>
                  <a:lnTo>
                    <a:pt x="380410" y="12700"/>
                  </a:lnTo>
                  <a:lnTo>
                    <a:pt x="428047" y="0"/>
                  </a:lnTo>
                  <a:lnTo>
                    <a:pt x="882458" y="0"/>
                  </a:lnTo>
                  <a:lnTo>
                    <a:pt x="1042655" y="38100"/>
                  </a:lnTo>
                  <a:lnTo>
                    <a:pt x="1193372" y="76200"/>
                  </a:lnTo>
                  <a:lnTo>
                    <a:pt x="502768" y="76200"/>
                  </a:lnTo>
                  <a:lnTo>
                    <a:pt x="451898" y="88900"/>
                  </a:lnTo>
                  <a:lnTo>
                    <a:pt x="401576" y="88900"/>
                  </a:lnTo>
                  <a:lnTo>
                    <a:pt x="351751" y="101600"/>
                  </a:lnTo>
                  <a:lnTo>
                    <a:pt x="302371" y="101600"/>
                  </a:lnTo>
                  <a:lnTo>
                    <a:pt x="156390" y="139700"/>
                  </a:lnTo>
                  <a:lnTo>
                    <a:pt x="117166" y="139700"/>
                  </a:lnTo>
                  <a:lnTo>
                    <a:pt x="78195" y="152400"/>
                  </a:lnTo>
                  <a:lnTo>
                    <a:pt x="39224" y="152400"/>
                  </a:lnTo>
                  <a:lnTo>
                    <a:pt x="0" y="165100"/>
                  </a:lnTo>
                  <a:close/>
                </a:path>
                <a:path w="4030345" h="1638300">
                  <a:moveTo>
                    <a:pt x="2276924" y="215900"/>
                  </a:moveTo>
                  <a:lnTo>
                    <a:pt x="1665191" y="215900"/>
                  </a:lnTo>
                  <a:lnTo>
                    <a:pt x="1709264" y="203200"/>
                  </a:lnTo>
                  <a:lnTo>
                    <a:pt x="2115320" y="203200"/>
                  </a:lnTo>
                  <a:lnTo>
                    <a:pt x="2144151" y="165100"/>
                  </a:lnTo>
                  <a:lnTo>
                    <a:pt x="2176921" y="127000"/>
                  </a:lnTo>
                  <a:lnTo>
                    <a:pt x="2212780" y="88900"/>
                  </a:lnTo>
                  <a:lnTo>
                    <a:pt x="2250879" y="50800"/>
                  </a:lnTo>
                  <a:lnTo>
                    <a:pt x="2290370" y="12700"/>
                  </a:lnTo>
                  <a:lnTo>
                    <a:pt x="2308541" y="0"/>
                  </a:lnTo>
                  <a:lnTo>
                    <a:pt x="2493594" y="0"/>
                  </a:lnTo>
                  <a:lnTo>
                    <a:pt x="2476637" y="12700"/>
                  </a:lnTo>
                  <a:lnTo>
                    <a:pt x="2439232" y="50800"/>
                  </a:lnTo>
                  <a:lnTo>
                    <a:pt x="2401957" y="76200"/>
                  </a:lnTo>
                  <a:lnTo>
                    <a:pt x="2365588" y="114300"/>
                  </a:lnTo>
                  <a:lnTo>
                    <a:pt x="2330902" y="152400"/>
                  </a:lnTo>
                  <a:lnTo>
                    <a:pt x="2298675" y="190500"/>
                  </a:lnTo>
                  <a:lnTo>
                    <a:pt x="2276924" y="215900"/>
                  </a:lnTo>
                  <a:close/>
                </a:path>
                <a:path w="4030345" h="1638300">
                  <a:moveTo>
                    <a:pt x="3078035" y="101600"/>
                  </a:moveTo>
                  <a:lnTo>
                    <a:pt x="3009175" y="101600"/>
                  </a:lnTo>
                  <a:lnTo>
                    <a:pt x="2958474" y="88900"/>
                  </a:lnTo>
                  <a:lnTo>
                    <a:pt x="2908373" y="88900"/>
                  </a:lnTo>
                  <a:lnTo>
                    <a:pt x="2762792" y="50800"/>
                  </a:lnTo>
                  <a:lnTo>
                    <a:pt x="2716217" y="25400"/>
                  </a:lnTo>
                  <a:lnTo>
                    <a:pt x="2670807" y="12700"/>
                  </a:lnTo>
                  <a:lnTo>
                    <a:pt x="2637727" y="0"/>
                  </a:lnTo>
                  <a:lnTo>
                    <a:pt x="2907730" y="0"/>
                  </a:lnTo>
                  <a:lnTo>
                    <a:pt x="2954797" y="12700"/>
                  </a:lnTo>
                  <a:lnTo>
                    <a:pt x="3283476" y="12700"/>
                  </a:lnTo>
                  <a:lnTo>
                    <a:pt x="3268703" y="25400"/>
                  </a:lnTo>
                  <a:lnTo>
                    <a:pt x="3232522" y="50800"/>
                  </a:lnTo>
                  <a:lnTo>
                    <a:pt x="3189094" y="76200"/>
                  </a:lnTo>
                  <a:lnTo>
                    <a:pt x="3137803" y="88900"/>
                  </a:lnTo>
                  <a:lnTo>
                    <a:pt x="3078035" y="101600"/>
                  </a:lnTo>
                  <a:close/>
                </a:path>
                <a:path w="4030345" h="1638300">
                  <a:moveTo>
                    <a:pt x="3283476" y="12700"/>
                  </a:moveTo>
                  <a:lnTo>
                    <a:pt x="3044171" y="12700"/>
                  </a:lnTo>
                  <a:lnTo>
                    <a:pt x="3085046" y="0"/>
                  </a:lnTo>
                  <a:lnTo>
                    <a:pt x="3298250" y="0"/>
                  </a:lnTo>
                  <a:lnTo>
                    <a:pt x="3283476" y="12700"/>
                  </a:lnTo>
                  <a:close/>
                </a:path>
                <a:path w="4030345" h="1638300">
                  <a:moveTo>
                    <a:pt x="1773995" y="292100"/>
                  </a:moveTo>
                  <a:lnTo>
                    <a:pt x="1525509" y="292100"/>
                  </a:lnTo>
                  <a:lnTo>
                    <a:pt x="1472824" y="279400"/>
                  </a:lnTo>
                  <a:lnTo>
                    <a:pt x="1420999" y="254000"/>
                  </a:lnTo>
                  <a:lnTo>
                    <a:pt x="1327524" y="228600"/>
                  </a:lnTo>
                  <a:lnTo>
                    <a:pt x="1281966" y="203200"/>
                  </a:lnTo>
                  <a:lnTo>
                    <a:pt x="1236745" y="190500"/>
                  </a:lnTo>
                  <a:lnTo>
                    <a:pt x="1191525" y="165100"/>
                  </a:lnTo>
                  <a:lnTo>
                    <a:pt x="1056821" y="127000"/>
                  </a:lnTo>
                  <a:lnTo>
                    <a:pt x="870605" y="76200"/>
                  </a:lnTo>
                  <a:lnTo>
                    <a:pt x="1193372" y="76200"/>
                  </a:lnTo>
                  <a:lnTo>
                    <a:pt x="1241689" y="101600"/>
                  </a:lnTo>
                  <a:lnTo>
                    <a:pt x="1286123" y="114300"/>
                  </a:lnTo>
                  <a:lnTo>
                    <a:pt x="1330670" y="139700"/>
                  </a:lnTo>
                  <a:lnTo>
                    <a:pt x="1421449" y="165100"/>
                  </a:lnTo>
                  <a:lnTo>
                    <a:pt x="1468355" y="190500"/>
                  </a:lnTo>
                  <a:lnTo>
                    <a:pt x="1516721" y="203200"/>
                  </a:lnTo>
                  <a:lnTo>
                    <a:pt x="1571130" y="215900"/>
                  </a:lnTo>
                  <a:lnTo>
                    <a:pt x="2276924" y="215900"/>
                  </a:lnTo>
                  <a:lnTo>
                    <a:pt x="2266048" y="228600"/>
                  </a:lnTo>
                  <a:lnTo>
                    <a:pt x="2246917" y="266700"/>
                  </a:lnTo>
                  <a:lnTo>
                    <a:pt x="1851727" y="266700"/>
                  </a:lnTo>
                  <a:lnTo>
                    <a:pt x="1773995" y="292100"/>
                  </a:lnTo>
                  <a:close/>
                </a:path>
                <a:path w="4030345" h="1638300">
                  <a:moveTo>
                    <a:pt x="1956402" y="190500"/>
                  </a:moveTo>
                  <a:lnTo>
                    <a:pt x="1852578" y="190500"/>
                  </a:lnTo>
                  <a:lnTo>
                    <a:pt x="1904003" y="177800"/>
                  </a:lnTo>
                  <a:lnTo>
                    <a:pt x="1956402" y="190500"/>
                  </a:lnTo>
                  <a:close/>
                </a:path>
                <a:path w="4030345" h="1638300">
                  <a:moveTo>
                    <a:pt x="2115320" y="203200"/>
                  </a:moveTo>
                  <a:lnTo>
                    <a:pt x="1754310" y="203200"/>
                  </a:lnTo>
                  <a:lnTo>
                    <a:pt x="1802539" y="190500"/>
                  </a:lnTo>
                  <a:lnTo>
                    <a:pt x="2062472" y="190500"/>
                  </a:lnTo>
                  <a:lnTo>
                    <a:pt x="2115320" y="203200"/>
                  </a:lnTo>
                  <a:close/>
                </a:path>
                <a:path w="4030345" h="1638300">
                  <a:moveTo>
                    <a:pt x="1797652" y="939800"/>
                  </a:moveTo>
                  <a:lnTo>
                    <a:pt x="1541176" y="939800"/>
                  </a:lnTo>
                  <a:lnTo>
                    <a:pt x="1445367" y="914400"/>
                  </a:lnTo>
                  <a:lnTo>
                    <a:pt x="1397751" y="914400"/>
                  </a:lnTo>
                  <a:lnTo>
                    <a:pt x="1255125" y="876300"/>
                  </a:lnTo>
                  <a:lnTo>
                    <a:pt x="1207398" y="876300"/>
                  </a:lnTo>
                  <a:lnTo>
                    <a:pt x="1159449" y="863600"/>
                  </a:lnTo>
                  <a:lnTo>
                    <a:pt x="1662943" y="863600"/>
                  </a:lnTo>
                  <a:lnTo>
                    <a:pt x="1708686" y="850900"/>
                  </a:lnTo>
                  <a:lnTo>
                    <a:pt x="1795153" y="850900"/>
                  </a:lnTo>
                  <a:lnTo>
                    <a:pt x="1835442" y="838200"/>
                  </a:lnTo>
                  <a:lnTo>
                    <a:pt x="1873479" y="812800"/>
                  </a:lnTo>
                  <a:lnTo>
                    <a:pt x="1909047" y="800100"/>
                  </a:lnTo>
                  <a:lnTo>
                    <a:pt x="1949021" y="762000"/>
                  </a:lnTo>
                  <a:lnTo>
                    <a:pt x="1980102" y="723900"/>
                  </a:lnTo>
                  <a:lnTo>
                    <a:pt x="2003505" y="685800"/>
                  </a:lnTo>
                  <a:lnTo>
                    <a:pt x="2020448" y="647700"/>
                  </a:lnTo>
                  <a:lnTo>
                    <a:pt x="2032148" y="609600"/>
                  </a:lnTo>
                  <a:lnTo>
                    <a:pt x="2039822" y="558800"/>
                  </a:lnTo>
                  <a:lnTo>
                    <a:pt x="2044687" y="520700"/>
                  </a:lnTo>
                  <a:lnTo>
                    <a:pt x="2047961" y="469900"/>
                  </a:lnTo>
                  <a:lnTo>
                    <a:pt x="2050860" y="431800"/>
                  </a:lnTo>
                  <a:lnTo>
                    <a:pt x="2054602" y="393700"/>
                  </a:lnTo>
                  <a:lnTo>
                    <a:pt x="2060403" y="342900"/>
                  </a:lnTo>
                  <a:lnTo>
                    <a:pt x="2069482" y="304800"/>
                  </a:lnTo>
                  <a:lnTo>
                    <a:pt x="2072178" y="292100"/>
                  </a:lnTo>
                  <a:lnTo>
                    <a:pt x="2073526" y="292100"/>
                  </a:lnTo>
                  <a:lnTo>
                    <a:pt x="2076223" y="279400"/>
                  </a:lnTo>
                  <a:lnTo>
                    <a:pt x="2029752" y="279400"/>
                  </a:lnTo>
                  <a:lnTo>
                    <a:pt x="1983534" y="266700"/>
                  </a:lnTo>
                  <a:lnTo>
                    <a:pt x="2246917" y="266700"/>
                  </a:lnTo>
                  <a:lnTo>
                    <a:pt x="2240540" y="279400"/>
                  </a:lnTo>
                  <a:lnTo>
                    <a:pt x="2221504" y="330200"/>
                  </a:lnTo>
                  <a:lnTo>
                    <a:pt x="2208292" y="368300"/>
                  </a:lnTo>
                  <a:lnTo>
                    <a:pt x="2200256" y="419100"/>
                  </a:lnTo>
                  <a:lnTo>
                    <a:pt x="2198908" y="431800"/>
                  </a:lnTo>
                  <a:lnTo>
                    <a:pt x="2198908" y="444500"/>
                  </a:lnTo>
                  <a:lnTo>
                    <a:pt x="2200256" y="444500"/>
                  </a:lnTo>
                  <a:lnTo>
                    <a:pt x="2240054" y="469900"/>
                  </a:lnTo>
                  <a:lnTo>
                    <a:pt x="2284373" y="482600"/>
                  </a:lnTo>
                  <a:lnTo>
                    <a:pt x="2332235" y="495300"/>
                  </a:lnTo>
                  <a:lnTo>
                    <a:pt x="2487293" y="533400"/>
                  </a:lnTo>
                  <a:lnTo>
                    <a:pt x="2186775" y="533400"/>
                  </a:lnTo>
                  <a:lnTo>
                    <a:pt x="2181510" y="584200"/>
                  </a:lnTo>
                  <a:lnTo>
                    <a:pt x="2174014" y="622300"/>
                  </a:lnTo>
                  <a:lnTo>
                    <a:pt x="2163256" y="673100"/>
                  </a:lnTo>
                  <a:lnTo>
                    <a:pt x="2148204" y="711200"/>
                  </a:lnTo>
                  <a:lnTo>
                    <a:pt x="2127826" y="749300"/>
                  </a:lnTo>
                  <a:lnTo>
                    <a:pt x="2101090" y="787400"/>
                  </a:lnTo>
                  <a:lnTo>
                    <a:pt x="2066963" y="825500"/>
                  </a:lnTo>
                  <a:lnTo>
                    <a:pt x="2024414" y="863600"/>
                  </a:lnTo>
                  <a:lnTo>
                    <a:pt x="1972412" y="889000"/>
                  </a:lnTo>
                  <a:lnTo>
                    <a:pt x="1932569" y="901700"/>
                  </a:lnTo>
                  <a:lnTo>
                    <a:pt x="1890024" y="927100"/>
                  </a:lnTo>
                  <a:lnTo>
                    <a:pt x="1844983" y="927100"/>
                  </a:lnTo>
                  <a:lnTo>
                    <a:pt x="1797652" y="939800"/>
                  </a:lnTo>
                  <a:close/>
                </a:path>
                <a:path w="4030345" h="1638300">
                  <a:moveTo>
                    <a:pt x="1683866" y="304800"/>
                  </a:moveTo>
                  <a:lnTo>
                    <a:pt x="1631518" y="304800"/>
                  </a:lnTo>
                  <a:lnTo>
                    <a:pt x="1578570" y="292100"/>
                  </a:lnTo>
                  <a:lnTo>
                    <a:pt x="1735129" y="292100"/>
                  </a:lnTo>
                  <a:lnTo>
                    <a:pt x="1683866" y="304800"/>
                  </a:lnTo>
                  <a:close/>
                </a:path>
                <a:path w="4030345" h="1638300">
                  <a:moveTo>
                    <a:pt x="3266680" y="850900"/>
                  </a:moveTo>
                  <a:lnTo>
                    <a:pt x="2960105" y="850900"/>
                  </a:lnTo>
                  <a:lnTo>
                    <a:pt x="2865346" y="825500"/>
                  </a:lnTo>
                  <a:lnTo>
                    <a:pt x="2820195" y="812800"/>
                  </a:lnTo>
                  <a:lnTo>
                    <a:pt x="2777285" y="787400"/>
                  </a:lnTo>
                  <a:lnTo>
                    <a:pt x="2745897" y="774700"/>
                  </a:lnTo>
                  <a:lnTo>
                    <a:pt x="2718301" y="762000"/>
                  </a:lnTo>
                  <a:lnTo>
                    <a:pt x="2694245" y="736600"/>
                  </a:lnTo>
                  <a:lnTo>
                    <a:pt x="2673474" y="723900"/>
                  </a:lnTo>
                  <a:lnTo>
                    <a:pt x="2657232" y="698500"/>
                  </a:lnTo>
                  <a:lnTo>
                    <a:pt x="2641623" y="673100"/>
                  </a:lnTo>
                  <a:lnTo>
                    <a:pt x="2621716" y="660400"/>
                  </a:lnTo>
                  <a:lnTo>
                    <a:pt x="2592582" y="647700"/>
                  </a:lnTo>
                  <a:lnTo>
                    <a:pt x="2545654" y="622300"/>
                  </a:lnTo>
                  <a:lnTo>
                    <a:pt x="2442803" y="596900"/>
                  </a:lnTo>
                  <a:lnTo>
                    <a:pt x="2390633" y="596900"/>
                  </a:lnTo>
                  <a:lnTo>
                    <a:pt x="2340469" y="584200"/>
                  </a:lnTo>
                  <a:lnTo>
                    <a:pt x="2223871" y="546100"/>
                  </a:lnTo>
                  <a:lnTo>
                    <a:pt x="2186775" y="533400"/>
                  </a:lnTo>
                  <a:lnTo>
                    <a:pt x="2487293" y="533400"/>
                  </a:lnTo>
                  <a:lnTo>
                    <a:pt x="2590435" y="558800"/>
                  </a:lnTo>
                  <a:lnTo>
                    <a:pt x="2639001" y="571500"/>
                  </a:lnTo>
                  <a:lnTo>
                    <a:pt x="2684259" y="584200"/>
                  </a:lnTo>
                  <a:lnTo>
                    <a:pt x="2734816" y="622300"/>
                  </a:lnTo>
                  <a:lnTo>
                    <a:pt x="2755545" y="635000"/>
                  </a:lnTo>
                  <a:lnTo>
                    <a:pt x="2773240" y="660400"/>
                  </a:lnTo>
                  <a:lnTo>
                    <a:pt x="2792642" y="673100"/>
                  </a:lnTo>
                  <a:lnTo>
                    <a:pt x="2812169" y="698500"/>
                  </a:lnTo>
                  <a:lnTo>
                    <a:pt x="2837511" y="723900"/>
                  </a:lnTo>
                  <a:lnTo>
                    <a:pt x="2874355" y="736600"/>
                  </a:lnTo>
                  <a:lnTo>
                    <a:pt x="2922009" y="749300"/>
                  </a:lnTo>
                  <a:lnTo>
                    <a:pt x="3025408" y="774700"/>
                  </a:lnTo>
                  <a:lnTo>
                    <a:pt x="3511815" y="774700"/>
                  </a:lnTo>
                  <a:lnTo>
                    <a:pt x="3465092" y="800100"/>
                  </a:lnTo>
                  <a:lnTo>
                    <a:pt x="3412286" y="825500"/>
                  </a:lnTo>
                  <a:lnTo>
                    <a:pt x="3366297" y="838200"/>
                  </a:lnTo>
                  <a:lnTo>
                    <a:pt x="3317612" y="838200"/>
                  </a:lnTo>
                  <a:lnTo>
                    <a:pt x="3266680" y="850900"/>
                  </a:lnTo>
                  <a:close/>
                </a:path>
                <a:path w="4030345" h="1638300">
                  <a:moveTo>
                    <a:pt x="3511815" y="774700"/>
                  </a:moveTo>
                  <a:lnTo>
                    <a:pt x="3180918" y="774700"/>
                  </a:lnTo>
                  <a:lnTo>
                    <a:pt x="3227583" y="762000"/>
                  </a:lnTo>
                  <a:lnTo>
                    <a:pt x="3279886" y="762000"/>
                  </a:lnTo>
                  <a:lnTo>
                    <a:pt x="3326375" y="749300"/>
                  </a:lnTo>
                  <a:lnTo>
                    <a:pt x="3368258" y="723900"/>
                  </a:lnTo>
                  <a:lnTo>
                    <a:pt x="3406743" y="698500"/>
                  </a:lnTo>
                  <a:lnTo>
                    <a:pt x="3443037" y="685800"/>
                  </a:lnTo>
                  <a:lnTo>
                    <a:pt x="3513882" y="635000"/>
                  </a:lnTo>
                  <a:lnTo>
                    <a:pt x="3550850" y="609600"/>
                  </a:lnTo>
                  <a:lnTo>
                    <a:pt x="3590458" y="596900"/>
                  </a:lnTo>
                  <a:lnTo>
                    <a:pt x="3633914" y="584200"/>
                  </a:lnTo>
                  <a:lnTo>
                    <a:pt x="3682426" y="571500"/>
                  </a:lnTo>
                  <a:lnTo>
                    <a:pt x="3737201" y="558800"/>
                  </a:lnTo>
                  <a:lnTo>
                    <a:pt x="3835819" y="558800"/>
                  </a:lnTo>
                  <a:lnTo>
                    <a:pt x="3884997" y="571500"/>
                  </a:lnTo>
                  <a:lnTo>
                    <a:pt x="3933838" y="571500"/>
                  </a:lnTo>
                  <a:lnTo>
                    <a:pt x="4029760" y="596900"/>
                  </a:lnTo>
                  <a:lnTo>
                    <a:pt x="3989314" y="647700"/>
                  </a:lnTo>
                  <a:lnTo>
                    <a:pt x="3762480" y="647700"/>
                  </a:lnTo>
                  <a:lnTo>
                    <a:pt x="3717677" y="660400"/>
                  </a:lnTo>
                  <a:lnTo>
                    <a:pt x="3676620" y="673100"/>
                  </a:lnTo>
                  <a:lnTo>
                    <a:pt x="3638783" y="698500"/>
                  </a:lnTo>
                  <a:lnTo>
                    <a:pt x="3596331" y="723900"/>
                  </a:lnTo>
                  <a:lnTo>
                    <a:pt x="3554785" y="749300"/>
                  </a:lnTo>
                  <a:lnTo>
                    <a:pt x="3511815" y="774700"/>
                  </a:lnTo>
                  <a:close/>
                </a:path>
                <a:path w="4030345" h="1638300">
                  <a:moveTo>
                    <a:pt x="3969091" y="673100"/>
                  </a:moveTo>
                  <a:lnTo>
                    <a:pt x="3924601" y="660400"/>
                  </a:lnTo>
                  <a:lnTo>
                    <a:pt x="3865417" y="647700"/>
                  </a:lnTo>
                  <a:lnTo>
                    <a:pt x="3989314" y="647700"/>
                  </a:lnTo>
                  <a:lnTo>
                    <a:pt x="3969091" y="673100"/>
                  </a:lnTo>
                  <a:close/>
                </a:path>
                <a:path w="4030345" h="1638300">
                  <a:moveTo>
                    <a:pt x="1065354" y="774700"/>
                  </a:moveTo>
                  <a:lnTo>
                    <a:pt x="864705" y="774700"/>
                  </a:lnTo>
                  <a:lnTo>
                    <a:pt x="913066" y="762000"/>
                  </a:lnTo>
                  <a:lnTo>
                    <a:pt x="1014054" y="762000"/>
                  </a:lnTo>
                  <a:lnTo>
                    <a:pt x="1065354" y="774700"/>
                  </a:lnTo>
                  <a:close/>
                </a:path>
                <a:path w="4030345" h="1638300">
                  <a:moveTo>
                    <a:pt x="1957582" y="1638300"/>
                  </a:moveTo>
                  <a:lnTo>
                    <a:pt x="1914435" y="1625600"/>
                  </a:lnTo>
                  <a:lnTo>
                    <a:pt x="1869727" y="1600200"/>
                  </a:lnTo>
                  <a:lnTo>
                    <a:pt x="1823700" y="1574800"/>
                  </a:lnTo>
                  <a:lnTo>
                    <a:pt x="1776597" y="1562100"/>
                  </a:lnTo>
                  <a:lnTo>
                    <a:pt x="1728662" y="1536700"/>
                  </a:lnTo>
                  <a:lnTo>
                    <a:pt x="1680137" y="1524000"/>
                  </a:lnTo>
                  <a:lnTo>
                    <a:pt x="1631265" y="1498600"/>
                  </a:lnTo>
                  <a:lnTo>
                    <a:pt x="1533456" y="1473200"/>
                  </a:lnTo>
                  <a:lnTo>
                    <a:pt x="1485004" y="1447800"/>
                  </a:lnTo>
                  <a:lnTo>
                    <a:pt x="1437178" y="1435100"/>
                  </a:lnTo>
                  <a:lnTo>
                    <a:pt x="1389958" y="1409700"/>
                  </a:lnTo>
                  <a:lnTo>
                    <a:pt x="1291728" y="1384300"/>
                  </a:lnTo>
                  <a:lnTo>
                    <a:pt x="1241444" y="1358900"/>
                  </a:lnTo>
                  <a:lnTo>
                    <a:pt x="1190866" y="1346200"/>
                  </a:lnTo>
                  <a:lnTo>
                    <a:pt x="1140356" y="1320800"/>
                  </a:lnTo>
                  <a:lnTo>
                    <a:pt x="1090277" y="1308100"/>
                  </a:lnTo>
                  <a:lnTo>
                    <a:pt x="1040994" y="1282700"/>
                  </a:lnTo>
                  <a:lnTo>
                    <a:pt x="992868" y="1257300"/>
                  </a:lnTo>
                  <a:lnTo>
                    <a:pt x="946264" y="1244600"/>
                  </a:lnTo>
                  <a:lnTo>
                    <a:pt x="901545" y="1219200"/>
                  </a:lnTo>
                  <a:lnTo>
                    <a:pt x="859073" y="1193800"/>
                  </a:lnTo>
                  <a:lnTo>
                    <a:pt x="819212" y="1168400"/>
                  </a:lnTo>
                  <a:lnTo>
                    <a:pt x="782326" y="1143000"/>
                  </a:lnTo>
                  <a:lnTo>
                    <a:pt x="748777" y="1117600"/>
                  </a:lnTo>
                  <a:lnTo>
                    <a:pt x="718930" y="1079500"/>
                  </a:lnTo>
                  <a:lnTo>
                    <a:pt x="693146" y="1054100"/>
                  </a:lnTo>
                  <a:lnTo>
                    <a:pt x="671789" y="1028700"/>
                  </a:lnTo>
                  <a:lnTo>
                    <a:pt x="655223" y="990600"/>
                  </a:lnTo>
                  <a:lnTo>
                    <a:pt x="642928" y="952500"/>
                  </a:lnTo>
                  <a:lnTo>
                    <a:pt x="643898" y="901700"/>
                  </a:lnTo>
                  <a:lnTo>
                    <a:pt x="659106" y="863600"/>
                  </a:lnTo>
                  <a:lnTo>
                    <a:pt x="689521" y="825500"/>
                  </a:lnTo>
                  <a:lnTo>
                    <a:pt x="736115" y="800100"/>
                  </a:lnTo>
                  <a:lnTo>
                    <a:pt x="775566" y="787400"/>
                  </a:lnTo>
                  <a:lnTo>
                    <a:pt x="818650" y="774700"/>
                  </a:lnTo>
                  <a:lnTo>
                    <a:pt x="1116307" y="774700"/>
                  </a:lnTo>
                  <a:lnTo>
                    <a:pt x="1165309" y="787400"/>
                  </a:lnTo>
                  <a:lnTo>
                    <a:pt x="1215102" y="787400"/>
                  </a:lnTo>
                  <a:lnTo>
                    <a:pt x="1367050" y="825500"/>
                  </a:lnTo>
                  <a:lnTo>
                    <a:pt x="1417831" y="825500"/>
                  </a:lnTo>
                  <a:lnTo>
                    <a:pt x="1518286" y="850900"/>
                  </a:lnTo>
                  <a:lnTo>
                    <a:pt x="937502" y="850900"/>
                  </a:lnTo>
                  <a:lnTo>
                    <a:pt x="887111" y="863600"/>
                  </a:lnTo>
                  <a:lnTo>
                    <a:pt x="844161" y="876300"/>
                  </a:lnTo>
                  <a:lnTo>
                    <a:pt x="811354" y="889000"/>
                  </a:lnTo>
                  <a:lnTo>
                    <a:pt x="791391" y="914400"/>
                  </a:lnTo>
                  <a:lnTo>
                    <a:pt x="786462" y="952500"/>
                  </a:lnTo>
                  <a:lnTo>
                    <a:pt x="795542" y="990600"/>
                  </a:lnTo>
                  <a:lnTo>
                    <a:pt x="816296" y="1028700"/>
                  </a:lnTo>
                  <a:lnTo>
                    <a:pt x="846388" y="1054100"/>
                  </a:lnTo>
                  <a:lnTo>
                    <a:pt x="883485" y="1092200"/>
                  </a:lnTo>
                  <a:lnTo>
                    <a:pt x="925252" y="1117600"/>
                  </a:lnTo>
                  <a:lnTo>
                    <a:pt x="969353" y="1143000"/>
                  </a:lnTo>
                  <a:lnTo>
                    <a:pt x="1012419" y="1168400"/>
                  </a:lnTo>
                  <a:lnTo>
                    <a:pt x="1057288" y="1193800"/>
                  </a:lnTo>
                  <a:lnTo>
                    <a:pt x="1103662" y="1219200"/>
                  </a:lnTo>
                  <a:lnTo>
                    <a:pt x="1151241" y="1231900"/>
                  </a:lnTo>
                  <a:lnTo>
                    <a:pt x="1199726" y="1257300"/>
                  </a:lnTo>
                  <a:lnTo>
                    <a:pt x="1248818" y="1270000"/>
                  </a:lnTo>
                  <a:lnTo>
                    <a:pt x="1298218" y="1295400"/>
                  </a:lnTo>
                  <a:lnTo>
                    <a:pt x="1396741" y="1320800"/>
                  </a:lnTo>
                  <a:lnTo>
                    <a:pt x="1445267" y="1346200"/>
                  </a:lnTo>
                  <a:lnTo>
                    <a:pt x="1494754" y="1358900"/>
                  </a:lnTo>
                  <a:lnTo>
                    <a:pt x="1544451" y="1384300"/>
                  </a:lnTo>
                  <a:lnTo>
                    <a:pt x="1594245" y="1397000"/>
                  </a:lnTo>
                  <a:lnTo>
                    <a:pt x="1644023" y="1422400"/>
                  </a:lnTo>
                  <a:lnTo>
                    <a:pt x="1693672" y="1435100"/>
                  </a:lnTo>
                  <a:lnTo>
                    <a:pt x="1743078" y="1460500"/>
                  </a:lnTo>
                  <a:lnTo>
                    <a:pt x="1792128" y="1473200"/>
                  </a:lnTo>
                  <a:lnTo>
                    <a:pt x="1840709" y="1498600"/>
                  </a:lnTo>
                  <a:lnTo>
                    <a:pt x="1888708" y="1511300"/>
                  </a:lnTo>
                  <a:lnTo>
                    <a:pt x="1936011" y="1536700"/>
                  </a:lnTo>
                  <a:lnTo>
                    <a:pt x="1952168" y="1536700"/>
                  </a:lnTo>
                  <a:lnTo>
                    <a:pt x="1968199" y="1549400"/>
                  </a:lnTo>
                  <a:lnTo>
                    <a:pt x="1983977" y="1562100"/>
                  </a:lnTo>
                  <a:lnTo>
                    <a:pt x="1999376" y="1562100"/>
                  </a:lnTo>
                  <a:lnTo>
                    <a:pt x="1957582" y="1638300"/>
                  </a:lnTo>
                  <a:close/>
                </a:path>
                <a:path w="4030345" h="1638300">
                  <a:moveTo>
                    <a:pt x="1662943" y="863600"/>
                  </a:moveTo>
                  <a:lnTo>
                    <a:pt x="1106309" y="863600"/>
                  </a:lnTo>
                  <a:lnTo>
                    <a:pt x="1049803" y="850900"/>
                  </a:lnTo>
                  <a:lnTo>
                    <a:pt x="1615817" y="850900"/>
                  </a:lnTo>
                  <a:lnTo>
                    <a:pt x="1662943" y="863600"/>
                  </a:lnTo>
                  <a:close/>
                </a:path>
                <a:path w="4030345" h="1638300">
                  <a:moveTo>
                    <a:pt x="3159873" y="863600"/>
                  </a:moveTo>
                  <a:lnTo>
                    <a:pt x="3104897" y="863600"/>
                  </a:lnTo>
                  <a:lnTo>
                    <a:pt x="3057034" y="850900"/>
                  </a:lnTo>
                  <a:lnTo>
                    <a:pt x="3213951" y="850900"/>
                  </a:lnTo>
                  <a:lnTo>
                    <a:pt x="3159873" y="863600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0524" y="0"/>
              <a:ext cx="6009640" cy="2170430"/>
            </a:xfrm>
            <a:custGeom>
              <a:avLst/>
              <a:gdLst/>
              <a:ahLst/>
              <a:cxnLst/>
              <a:rect l="l" t="t" r="r" b="b"/>
              <a:pathLst>
                <a:path w="6009639" h="2170430">
                  <a:moveTo>
                    <a:pt x="2595279" y="2170127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79735" y="0"/>
                  </a:lnTo>
                  <a:lnTo>
                    <a:pt x="331656" y="656916"/>
                  </a:lnTo>
                  <a:lnTo>
                    <a:pt x="2434843" y="1865327"/>
                  </a:lnTo>
                  <a:lnTo>
                    <a:pt x="2756720" y="1865327"/>
                  </a:lnTo>
                  <a:lnTo>
                    <a:pt x="2595279" y="2170127"/>
                  </a:lnTo>
                  <a:close/>
                </a:path>
                <a:path w="6009639" h="2170430">
                  <a:moveTo>
                    <a:pt x="2756720" y="1865327"/>
                  </a:moveTo>
                  <a:lnTo>
                    <a:pt x="2434843" y="1865327"/>
                  </a:lnTo>
                  <a:lnTo>
                    <a:pt x="2792115" y="1189642"/>
                  </a:lnTo>
                  <a:lnTo>
                    <a:pt x="2827169" y="1124906"/>
                  </a:lnTo>
                  <a:lnTo>
                    <a:pt x="4412648" y="840336"/>
                  </a:lnTo>
                  <a:lnTo>
                    <a:pt x="5059783" y="105309"/>
                  </a:lnTo>
                  <a:lnTo>
                    <a:pt x="5092139" y="68895"/>
                  </a:lnTo>
                  <a:lnTo>
                    <a:pt x="5324189" y="0"/>
                  </a:lnTo>
                  <a:lnTo>
                    <a:pt x="6009392" y="0"/>
                  </a:lnTo>
                  <a:lnTo>
                    <a:pt x="5325378" y="202414"/>
                  </a:lnTo>
                  <a:lnTo>
                    <a:pt x="4636449" y="985992"/>
                  </a:lnTo>
                  <a:lnTo>
                    <a:pt x="3073889" y="1266516"/>
                  </a:lnTo>
                  <a:lnTo>
                    <a:pt x="2756720" y="1865327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953" y="0"/>
              <a:ext cx="6261178" cy="760110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07505" y="2247762"/>
              <a:ext cx="4190365" cy="4726305"/>
            </a:xfrm>
            <a:custGeom>
              <a:avLst/>
              <a:gdLst/>
              <a:ahLst/>
              <a:cxnLst/>
              <a:rect l="l" t="t" r="r" b="b"/>
              <a:pathLst>
                <a:path w="4190365" h="4726305">
                  <a:moveTo>
                    <a:pt x="1121" y="3861320"/>
                  </a:moveTo>
                  <a:lnTo>
                    <a:pt x="2986126" y="2135954"/>
                  </a:lnTo>
                  <a:lnTo>
                    <a:pt x="2986126" y="0"/>
                  </a:lnTo>
                  <a:lnTo>
                    <a:pt x="0" y="1725366"/>
                  </a:lnTo>
                  <a:lnTo>
                    <a:pt x="1121" y="1725366"/>
                  </a:lnTo>
                  <a:lnTo>
                    <a:pt x="1121" y="3861320"/>
                  </a:lnTo>
                  <a:close/>
                </a:path>
                <a:path w="4190365" h="4726305">
                  <a:moveTo>
                    <a:pt x="1286814" y="4726247"/>
                  </a:moveTo>
                  <a:lnTo>
                    <a:pt x="4189993" y="3047997"/>
                  </a:lnTo>
                  <a:lnTo>
                    <a:pt x="3160989" y="2453430"/>
                  </a:lnTo>
                  <a:lnTo>
                    <a:pt x="257811" y="4131680"/>
                  </a:lnTo>
                  <a:lnTo>
                    <a:pt x="1286814" y="472624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932" y="2021153"/>
              <a:ext cx="6487226" cy="558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2629529"/>
              <a:ext cx="2179320" cy="1061720"/>
            </a:xfrm>
            <a:custGeom>
              <a:avLst/>
              <a:gdLst/>
              <a:ahLst/>
              <a:cxnLst/>
              <a:rect l="l" t="t" r="r" b="b"/>
              <a:pathLst>
                <a:path w="2179320" h="1061720">
                  <a:moveTo>
                    <a:pt x="1308491" y="633082"/>
                  </a:moveTo>
                  <a:lnTo>
                    <a:pt x="961932" y="633082"/>
                  </a:lnTo>
                  <a:lnTo>
                    <a:pt x="2059835" y="0"/>
                  </a:lnTo>
                  <a:lnTo>
                    <a:pt x="2169500" y="63245"/>
                  </a:lnTo>
                  <a:lnTo>
                    <a:pt x="2178900" y="63245"/>
                  </a:lnTo>
                  <a:lnTo>
                    <a:pt x="2178900" y="130874"/>
                  </a:lnTo>
                  <a:lnTo>
                    <a:pt x="1308491" y="633082"/>
                  </a:lnTo>
                  <a:close/>
                </a:path>
                <a:path w="2179320" h="1061720">
                  <a:moveTo>
                    <a:pt x="2178900" y="63245"/>
                  </a:moveTo>
                  <a:lnTo>
                    <a:pt x="2169500" y="63245"/>
                  </a:lnTo>
                  <a:lnTo>
                    <a:pt x="2178900" y="57609"/>
                  </a:lnTo>
                  <a:lnTo>
                    <a:pt x="2178900" y="63245"/>
                  </a:lnTo>
                  <a:close/>
                </a:path>
                <a:path w="2179320" h="1061720">
                  <a:moveTo>
                    <a:pt x="1088176" y="760199"/>
                  </a:moveTo>
                  <a:lnTo>
                    <a:pt x="980732" y="760199"/>
                  </a:lnTo>
                  <a:lnTo>
                    <a:pt x="980732" y="759573"/>
                  </a:lnTo>
                  <a:lnTo>
                    <a:pt x="0" y="193875"/>
                  </a:lnTo>
                  <a:lnTo>
                    <a:pt x="0" y="79033"/>
                  </a:lnTo>
                  <a:lnTo>
                    <a:pt x="960678" y="633082"/>
                  </a:lnTo>
                  <a:lnTo>
                    <a:pt x="1308491" y="633082"/>
                  </a:lnTo>
                  <a:lnTo>
                    <a:pt x="1088176" y="760199"/>
                  </a:lnTo>
                  <a:close/>
                </a:path>
                <a:path w="2179320" h="1061720">
                  <a:moveTo>
                    <a:pt x="980732" y="1061399"/>
                  </a:moveTo>
                  <a:lnTo>
                    <a:pt x="0" y="495379"/>
                  </a:lnTo>
                  <a:lnTo>
                    <a:pt x="0" y="194180"/>
                  </a:lnTo>
                  <a:lnTo>
                    <a:pt x="980732" y="760199"/>
                  </a:lnTo>
                  <a:lnTo>
                    <a:pt x="1088176" y="760199"/>
                  </a:lnTo>
                  <a:lnTo>
                    <a:pt x="980732" y="822192"/>
                  </a:lnTo>
                  <a:lnTo>
                    <a:pt x="980732" y="988134"/>
                  </a:lnTo>
                  <a:lnTo>
                    <a:pt x="1107712" y="988134"/>
                  </a:lnTo>
                  <a:lnTo>
                    <a:pt x="980732" y="1061399"/>
                  </a:lnTo>
                  <a:close/>
                </a:path>
                <a:path w="2179320" h="1061720">
                  <a:moveTo>
                    <a:pt x="1107712" y="988134"/>
                  </a:moveTo>
                  <a:lnTo>
                    <a:pt x="980732" y="988134"/>
                  </a:lnTo>
                  <a:lnTo>
                    <a:pt x="2178900" y="296815"/>
                  </a:lnTo>
                  <a:lnTo>
                    <a:pt x="2178900" y="370080"/>
                  </a:lnTo>
                  <a:lnTo>
                    <a:pt x="1107712" y="988134"/>
                  </a:lnTo>
                  <a:close/>
                </a:path>
                <a:path w="2179320" h="1061720">
                  <a:moveTo>
                    <a:pt x="961932" y="633082"/>
                  </a:moveTo>
                  <a:lnTo>
                    <a:pt x="960678" y="633082"/>
                  </a:lnTo>
                  <a:lnTo>
                    <a:pt x="961932" y="631829"/>
                  </a:lnTo>
                  <a:lnTo>
                    <a:pt x="961932" y="633082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1276323"/>
              <a:ext cx="2080260" cy="1986914"/>
            </a:xfrm>
            <a:custGeom>
              <a:avLst/>
              <a:gdLst/>
              <a:ahLst/>
              <a:cxnLst/>
              <a:rect l="l" t="t" r="r" b="b"/>
              <a:pathLst>
                <a:path w="2080260" h="1986914">
                  <a:moveTo>
                    <a:pt x="960678" y="1986287"/>
                  </a:moveTo>
                  <a:lnTo>
                    <a:pt x="0" y="1432239"/>
                  </a:lnTo>
                  <a:lnTo>
                    <a:pt x="0" y="170685"/>
                  </a:lnTo>
                  <a:lnTo>
                    <a:pt x="295795" y="0"/>
                  </a:lnTo>
                  <a:lnTo>
                    <a:pt x="2078635" y="1028210"/>
                  </a:lnTo>
                  <a:lnTo>
                    <a:pt x="960678" y="1673190"/>
                  </a:lnTo>
                  <a:lnTo>
                    <a:pt x="960678" y="1986287"/>
                  </a:lnTo>
                  <a:close/>
                </a:path>
                <a:path w="2080260" h="1986914">
                  <a:moveTo>
                    <a:pt x="961932" y="1724538"/>
                  </a:moveTo>
                  <a:lnTo>
                    <a:pt x="961932" y="1673817"/>
                  </a:lnTo>
                  <a:lnTo>
                    <a:pt x="2079888" y="1028836"/>
                  </a:lnTo>
                  <a:lnTo>
                    <a:pt x="2079888" y="1079558"/>
                  </a:lnTo>
                  <a:lnTo>
                    <a:pt x="961932" y="1724538"/>
                  </a:lnTo>
                  <a:close/>
                </a:path>
                <a:path w="2080260" h="1986914">
                  <a:moveTo>
                    <a:pt x="961932" y="1986287"/>
                  </a:moveTo>
                  <a:lnTo>
                    <a:pt x="961932" y="1935566"/>
                  </a:lnTo>
                  <a:lnTo>
                    <a:pt x="2079888" y="1290586"/>
                  </a:lnTo>
                  <a:lnTo>
                    <a:pt x="2079888" y="1341307"/>
                  </a:lnTo>
                  <a:lnTo>
                    <a:pt x="961932" y="198628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1264426"/>
              <a:ext cx="2190115" cy="2438400"/>
            </a:xfrm>
            <a:custGeom>
              <a:avLst/>
              <a:gdLst/>
              <a:ahLst/>
              <a:cxnLst/>
              <a:rect l="l" t="t" r="r" b="b"/>
              <a:pathLst>
                <a:path w="2190115" h="2438400">
                  <a:moveTo>
                    <a:pt x="0" y="195011"/>
                  </a:moveTo>
                  <a:lnTo>
                    <a:pt x="0" y="170682"/>
                  </a:lnTo>
                  <a:lnTo>
                    <a:pt x="295796" y="0"/>
                  </a:lnTo>
                  <a:lnTo>
                    <a:pt x="338099" y="24421"/>
                  </a:lnTo>
                  <a:lnTo>
                    <a:pt x="295795" y="24421"/>
                  </a:lnTo>
                  <a:lnTo>
                    <a:pt x="0" y="195011"/>
                  </a:lnTo>
                  <a:close/>
                </a:path>
                <a:path w="2190115" h="2438400">
                  <a:moveTo>
                    <a:pt x="1004073" y="1673190"/>
                  </a:moveTo>
                  <a:lnTo>
                    <a:pt x="960679" y="1673190"/>
                  </a:lnTo>
                  <a:lnTo>
                    <a:pt x="2057329" y="1040734"/>
                  </a:lnTo>
                  <a:lnTo>
                    <a:pt x="295795" y="24421"/>
                  </a:lnTo>
                  <a:lnTo>
                    <a:pt x="338099" y="24421"/>
                  </a:lnTo>
                  <a:lnTo>
                    <a:pt x="2089915" y="1035724"/>
                  </a:lnTo>
                  <a:lnTo>
                    <a:pt x="2089915" y="1058893"/>
                  </a:lnTo>
                  <a:lnTo>
                    <a:pt x="2069235" y="1058893"/>
                  </a:lnTo>
                  <a:lnTo>
                    <a:pt x="1004073" y="1673190"/>
                  </a:lnTo>
                  <a:close/>
                </a:path>
                <a:path w="2190115" h="2438400">
                  <a:moveTo>
                    <a:pt x="1015859" y="1717650"/>
                  </a:moveTo>
                  <a:lnTo>
                    <a:pt x="972585" y="1717650"/>
                  </a:lnTo>
                  <a:lnTo>
                    <a:pt x="2069235" y="1085193"/>
                  </a:lnTo>
                  <a:lnTo>
                    <a:pt x="2069235" y="1058893"/>
                  </a:lnTo>
                  <a:lnTo>
                    <a:pt x="2089915" y="1058893"/>
                  </a:lnTo>
                  <a:lnTo>
                    <a:pt x="2089915" y="1097718"/>
                  </a:lnTo>
                  <a:lnTo>
                    <a:pt x="2049809" y="1120887"/>
                  </a:lnTo>
                  <a:lnTo>
                    <a:pt x="2049809" y="1133411"/>
                  </a:lnTo>
                  <a:lnTo>
                    <a:pt x="2029129" y="1133411"/>
                  </a:lnTo>
                  <a:lnTo>
                    <a:pt x="1015859" y="1717650"/>
                  </a:lnTo>
                  <a:close/>
                </a:path>
                <a:path w="2190115" h="2438400">
                  <a:moveTo>
                    <a:pt x="971332" y="1986287"/>
                  </a:moveTo>
                  <a:lnTo>
                    <a:pt x="950025" y="1986287"/>
                  </a:lnTo>
                  <a:lnTo>
                    <a:pt x="950025" y="1691349"/>
                  </a:lnTo>
                  <a:lnTo>
                    <a:pt x="0" y="1143234"/>
                  </a:lnTo>
                  <a:lnTo>
                    <a:pt x="0" y="1118928"/>
                  </a:lnTo>
                  <a:lnTo>
                    <a:pt x="960679" y="1673190"/>
                  </a:lnTo>
                  <a:lnTo>
                    <a:pt x="1004073" y="1673190"/>
                  </a:lnTo>
                  <a:lnTo>
                    <a:pt x="972585" y="1691349"/>
                  </a:lnTo>
                  <a:lnTo>
                    <a:pt x="972585" y="1717650"/>
                  </a:lnTo>
                  <a:lnTo>
                    <a:pt x="1015859" y="1717650"/>
                  </a:lnTo>
                  <a:lnTo>
                    <a:pt x="971332" y="1743324"/>
                  </a:lnTo>
                  <a:lnTo>
                    <a:pt x="971332" y="1939949"/>
                  </a:lnTo>
                  <a:lnTo>
                    <a:pt x="1012592" y="1939949"/>
                  </a:lnTo>
                  <a:lnTo>
                    <a:pt x="971332" y="1963744"/>
                  </a:lnTo>
                  <a:lnTo>
                    <a:pt x="971332" y="1986287"/>
                  </a:lnTo>
                  <a:close/>
                </a:path>
                <a:path w="2190115" h="2438400">
                  <a:moveTo>
                    <a:pt x="1012592" y="1939949"/>
                  </a:moveTo>
                  <a:lnTo>
                    <a:pt x="971332" y="1939949"/>
                  </a:lnTo>
                  <a:lnTo>
                    <a:pt x="2029129" y="1330035"/>
                  </a:lnTo>
                  <a:lnTo>
                    <a:pt x="2029129" y="1133411"/>
                  </a:lnTo>
                  <a:lnTo>
                    <a:pt x="2049809" y="1133411"/>
                  </a:lnTo>
                  <a:lnTo>
                    <a:pt x="2049809" y="1317512"/>
                  </a:lnTo>
                  <a:lnTo>
                    <a:pt x="2088662" y="1317512"/>
                  </a:lnTo>
                  <a:lnTo>
                    <a:pt x="2088662" y="1331288"/>
                  </a:lnTo>
                  <a:lnTo>
                    <a:pt x="2067982" y="1331288"/>
                  </a:lnTo>
                  <a:lnTo>
                    <a:pt x="1012592" y="1939949"/>
                  </a:lnTo>
                  <a:close/>
                </a:path>
                <a:path w="2190115" h="2438400">
                  <a:moveTo>
                    <a:pt x="2088662" y="1317512"/>
                  </a:moveTo>
                  <a:lnTo>
                    <a:pt x="2049809" y="1317512"/>
                  </a:lnTo>
                  <a:lnTo>
                    <a:pt x="2088662" y="1294969"/>
                  </a:lnTo>
                  <a:lnTo>
                    <a:pt x="2088662" y="1317512"/>
                  </a:lnTo>
                  <a:close/>
                </a:path>
                <a:path w="2190115" h="2438400">
                  <a:moveTo>
                    <a:pt x="1014353" y="1990044"/>
                  </a:moveTo>
                  <a:lnTo>
                    <a:pt x="971332" y="1990044"/>
                  </a:lnTo>
                  <a:lnTo>
                    <a:pt x="2067982" y="1357588"/>
                  </a:lnTo>
                  <a:lnTo>
                    <a:pt x="2067982" y="1331288"/>
                  </a:lnTo>
                  <a:lnTo>
                    <a:pt x="2088662" y="1331288"/>
                  </a:lnTo>
                  <a:lnTo>
                    <a:pt x="2088662" y="1369486"/>
                  </a:lnTo>
                  <a:lnTo>
                    <a:pt x="2094086" y="1372617"/>
                  </a:lnTo>
                  <a:lnTo>
                    <a:pt x="2084275" y="1372617"/>
                  </a:lnTo>
                  <a:lnTo>
                    <a:pt x="1014353" y="1990044"/>
                  </a:lnTo>
                  <a:close/>
                </a:path>
                <a:path w="2190115" h="2438400">
                  <a:moveTo>
                    <a:pt x="1022840" y="2112778"/>
                  </a:moveTo>
                  <a:lnTo>
                    <a:pt x="980732" y="2112778"/>
                  </a:lnTo>
                  <a:lnTo>
                    <a:pt x="2158221" y="1432731"/>
                  </a:lnTo>
                  <a:lnTo>
                    <a:pt x="2069235" y="1381383"/>
                  </a:lnTo>
                  <a:lnTo>
                    <a:pt x="2084275" y="1372617"/>
                  </a:lnTo>
                  <a:lnTo>
                    <a:pt x="2094086" y="1372617"/>
                  </a:lnTo>
                  <a:lnTo>
                    <a:pt x="2189553" y="1427722"/>
                  </a:lnTo>
                  <a:lnTo>
                    <a:pt x="2189553" y="1451517"/>
                  </a:lnTo>
                  <a:lnTo>
                    <a:pt x="2168247" y="1451517"/>
                  </a:lnTo>
                  <a:lnTo>
                    <a:pt x="1022840" y="2112778"/>
                  </a:lnTo>
                  <a:close/>
                </a:path>
                <a:path w="2190115" h="2438400">
                  <a:moveTo>
                    <a:pt x="964438" y="2018849"/>
                  </a:moveTo>
                  <a:lnTo>
                    <a:pt x="0" y="1462866"/>
                  </a:lnTo>
                  <a:lnTo>
                    <a:pt x="0" y="1438509"/>
                  </a:lnTo>
                  <a:lnTo>
                    <a:pt x="950025" y="1986287"/>
                  </a:lnTo>
                  <a:lnTo>
                    <a:pt x="971332" y="1986287"/>
                  </a:lnTo>
                  <a:lnTo>
                    <a:pt x="971332" y="1990044"/>
                  </a:lnTo>
                  <a:lnTo>
                    <a:pt x="1014353" y="1990044"/>
                  </a:lnTo>
                  <a:lnTo>
                    <a:pt x="964438" y="2018849"/>
                  </a:lnTo>
                  <a:close/>
                </a:path>
                <a:path w="2190115" h="2438400">
                  <a:moveTo>
                    <a:pt x="1033710" y="2179155"/>
                  </a:moveTo>
                  <a:lnTo>
                    <a:pt x="991385" y="2179155"/>
                  </a:lnTo>
                  <a:lnTo>
                    <a:pt x="2168247" y="1499734"/>
                  </a:lnTo>
                  <a:lnTo>
                    <a:pt x="2168247" y="1451517"/>
                  </a:lnTo>
                  <a:lnTo>
                    <a:pt x="2189553" y="1451517"/>
                  </a:lnTo>
                  <a:lnTo>
                    <a:pt x="2189553" y="1512258"/>
                  </a:lnTo>
                  <a:lnTo>
                    <a:pt x="2161981" y="1527913"/>
                  </a:lnTo>
                  <a:lnTo>
                    <a:pt x="2161981" y="1540437"/>
                  </a:lnTo>
                  <a:lnTo>
                    <a:pt x="2140674" y="1540437"/>
                  </a:lnTo>
                  <a:lnTo>
                    <a:pt x="1033710" y="2179155"/>
                  </a:lnTo>
                  <a:close/>
                </a:path>
                <a:path w="2190115" h="2438400">
                  <a:moveTo>
                    <a:pt x="1033687" y="2335077"/>
                  </a:moveTo>
                  <a:lnTo>
                    <a:pt x="991385" y="2335077"/>
                  </a:lnTo>
                  <a:lnTo>
                    <a:pt x="2140674" y="1671938"/>
                  </a:lnTo>
                  <a:lnTo>
                    <a:pt x="2140674" y="1540437"/>
                  </a:lnTo>
                  <a:lnTo>
                    <a:pt x="2161981" y="1540437"/>
                  </a:lnTo>
                  <a:lnTo>
                    <a:pt x="2161981" y="1659414"/>
                  </a:lnTo>
                  <a:lnTo>
                    <a:pt x="2189553" y="1659414"/>
                  </a:lnTo>
                  <a:lnTo>
                    <a:pt x="2189553" y="1680078"/>
                  </a:lnTo>
                  <a:lnTo>
                    <a:pt x="2168247" y="1680078"/>
                  </a:lnTo>
                  <a:lnTo>
                    <a:pt x="1033687" y="2335077"/>
                  </a:lnTo>
                  <a:close/>
                </a:path>
                <a:path w="2190115" h="2438400">
                  <a:moveTo>
                    <a:pt x="991385" y="2408342"/>
                  </a:moveTo>
                  <a:lnTo>
                    <a:pt x="970078" y="2408342"/>
                  </a:lnTo>
                  <a:lnTo>
                    <a:pt x="970078" y="2216100"/>
                  </a:lnTo>
                  <a:lnTo>
                    <a:pt x="970705" y="2216100"/>
                  </a:lnTo>
                  <a:lnTo>
                    <a:pt x="970705" y="2130938"/>
                  </a:lnTo>
                  <a:lnTo>
                    <a:pt x="0" y="1571008"/>
                  </a:lnTo>
                  <a:lnTo>
                    <a:pt x="0" y="1546877"/>
                  </a:lnTo>
                  <a:lnTo>
                    <a:pt x="980732" y="2112778"/>
                  </a:lnTo>
                  <a:lnTo>
                    <a:pt x="1022840" y="2112778"/>
                  </a:lnTo>
                  <a:lnTo>
                    <a:pt x="991385" y="2130938"/>
                  </a:lnTo>
                  <a:lnTo>
                    <a:pt x="991385" y="2179155"/>
                  </a:lnTo>
                  <a:lnTo>
                    <a:pt x="1033710" y="2179155"/>
                  </a:lnTo>
                  <a:lnTo>
                    <a:pt x="991385" y="2203576"/>
                  </a:lnTo>
                  <a:lnTo>
                    <a:pt x="991385" y="2335077"/>
                  </a:lnTo>
                  <a:lnTo>
                    <a:pt x="1033687" y="2335077"/>
                  </a:lnTo>
                  <a:lnTo>
                    <a:pt x="991385" y="2359499"/>
                  </a:lnTo>
                  <a:lnTo>
                    <a:pt x="991385" y="2408342"/>
                  </a:lnTo>
                  <a:close/>
                </a:path>
                <a:path w="2190115" h="2438400">
                  <a:moveTo>
                    <a:pt x="2189553" y="1659414"/>
                  </a:moveTo>
                  <a:lnTo>
                    <a:pt x="2161981" y="1659414"/>
                  </a:lnTo>
                  <a:lnTo>
                    <a:pt x="2189553" y="1643133"/>
                  </a:lnTo>
                  <a:lnTo>
                    <a:pt x="2189553" y="1659414"/>
                  </a:lnTo>
                  <a:close/>
                </a:path>
                <a:path w="2190115" h="2438400">
                  <a:moveTo>
                    <a:pt x="1032817" y="2408342"/>
                  </a:moveTo>
                  <a:lnTo>
                    <a:pt x="991385" y="2408342"/>
                  </a:lnTo>
                  <a:lnTo>
                    <a:pt x="2168247" y="1728921"/>
                  </a:lnTo>
                  <a:lnTo>
                    <a:pt x="2168247" y="1680078"/>
                  </a:lnTo>
                  <a:lnTo>
                    <a:pt x="2189553" y="1680078"/>
                  </a:lnTo>
                  <a:lnTo>
                    <a:pt x="2189553" y="1740819"/>
                  </a:lnTo>
                  <a:lnTo>
                    <a:pt x="1032817" y="2408342"/>
                  </a:lnTo>
                  <a:close/>
                </a:path>
                <a:path w="2190115" h="2438400">
                  <a:moveTo>
                    <a:pt x="980732" y="2438399"/>
                  </a:moveTo>
                  <a:lnTo>
                    <a:pt x="0" y="1872642"/>
                  </a:lnTo>
                  <a:lnTo>
                    <a:pt x="0" y="1848266"/>
                  </a:lnTo>
                  <a:lnTo>
                    <a:pt x="970078" y="2408342"/>
                  </a:lnTo>
                  <a:lnTo>
                    <a:pt x="1032817" y="2408342"/>
                  </a:lnTo>
                  <a:lnTo>
                    <a:pt x="980732" y="243839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821" y="5007968"/>
              <a:ext cx="1783276" cy="42426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022965" y="7631114"/>
              <a:ext cx="3023235" cy="2656205"/>
            </a:xfrm>
            <a:custGeom>
              <a:avLst/>
              <a:gdLst/>
              <a:ahLst/>
              <a:cxnLst/>
              <a:rect l="l" t="t" r="r" b="b"/>
              <a:pathLst>
                <a:path w="3023235" h="2656204">
                  <a:moveTo>
                    <a:pt x="2094093" y="2655884"/>
                  </a:moveTo>
                  <a:lnTo>
                    <a:pt x="0" y="2655884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491" y="0"/>
                  </a:lnTo>
                  <a:lnTo>
                    <a:pt x="2995704" y="9387"/>
                  </a:lnTo>
                  <a:lnTo>
                    <a:pt x="3015542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094093" y="2655884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13130" y="7621752"/>
              <a:ext cx="3041015" cy="2665730"/>
            </a:xfrm>
            <a:custGeom>
              <a:avLst/>
              <a:gdLst/>
              <a:ahLst/>
              <a:cxnLst/>
              <a:rect l="l" t="t" r="r" b="b"/>
              <a:pathLst>
                <a:path w="3041014" h="2665729">
                  <a:moveTo>
                    <a:pt x="18852" y="2665246"/>
                  </a:moveTo>
                  <a:lnTo>
                    <a:pt x="0" y="2665246"/>
                  </a:lnTo>
                  <a:lnTo>
                    <a:pt x="0" y="1835266"/>
                  </a:lnTo>
                  <a:lnTo>
                    <a:pt x="7607" y="1781103"/>
                  </a:lnTo>
                  <a:lnTo>
                    <a:pt x="28277" y="1728400"/>
                  </a:lnTo>
                  <a:lnTo>
                    <a:pt x="58784" y="1683228"/>
                  </a:lnTo>
                  <a:lnTo>
                    <a:pt x="95898" y="1651657"/>
                  </a:lnTo>
                  <a:lnTo>
                    <a:pt x="2935153" y="12295"/>
                  </a:lnTo>
                  <a:lnTo>
                    <a:pt x="2972139" y="0"/>
                  </a:lnTo>
                  <a:lnTo>
                    <a:pt x="2989211" y="1229"/>
                  </a:lnTo>
                  <a:lnTo>
                    <a:pt x="3032076" y="38934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2" y="1904939"/>
                  </a:lnTo>
                  <a:lnTo>
                    <a:pt x="18852" y="2665246"/>
                  </a:lnTo>
                  <a:close/>
                </a:path>
                <a:path w="3041014" h="2665729">
                  <a:moveTo>
                    <a:pt x="2121403" y="2665246"/>
                  </a:moveTo>
                  <a:lnTo>
                    <a:pt x="2084814" y="2665246"/>
                  </a:lnTo>
                  <a:lnTo>
                    <a:pt x="2935973" y="2173794"/>
                  </a:lnTo>
                  <a:lnTo>
                    <a:pt x="2969604" y="2144901"/>
                  </a:lnTo>
                  <a:lnTo>
                    <a:pt x="2997241" y="2103712"/>
                  </a:lnTo>
                  <a:lnTo>
                    <a:pt x="3015965" y="2055760"/>
                  </a:lnTo>
                  <a:lnTo>
                    <a:pt x="3022855" y="2006580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80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121403" y="266524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0012" y="9311935"/>
              <a:ext cx="79505" cy="1066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3614" y="9234065"/>
              <a:ext cx="79505" cy="1066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0496" y="9155376"/>
              <a:ext cx="79505" cy="1066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43450" y="7755706"/>
              <a:ext cx="3023235" cy="2531745"/>
            </a:xfrm>
            <a:custGeom>
              <a:avLst/>
              <a:gdLst/>
              <a:ahLst/>
              <a:cxnLst/>
              <a:rect l="l" t="t" r="r" b="b"/>
              <a:pathLst>
                <a:path w="3023235" h="2531745">
                  <a:moveTo>
                    <a:pt x="2309876" y="2531292"/>
                  </a:moveTo>
                  <a:lnTo>
                    <a:pt x="0" y="2531292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2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309876" y="2531292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33615" y="7746344"/>
              <a:ext cx="3041015" cy="2540000"/>
            </a:xfrm>
            <a:custGeom>
              <a:avLst/>
              <a:gdLst/>
              <a:ahLst/>
              <a:cxnLst/>
              <a:rect l="l" t="t" r="r" b="b"/>
              <a:pathLst>
                <a:path w="3041014" h="2540000">
                  <a:moveTo>
                    <a:pt x="19671" y="2540000"/>
                  </a:moveTo>
                  <a:lnTo>
                    <a:pt x="0" y="2540000"/>
                  </a:lnTo>
                  <a:lnTo>
                    <a:pt x="0" y="1828800"/>
                  </a:lnTo>
                  <a:lnTo>
                    <a:pt x="7620" y="1778000"/>
                  </a:lnTo>
                  <a:lnTo>
                    <a:pt x="28380" y="1727200"/>
                  </a:lnTo>
                  <a:lnTo>
                    <a:pt x="59129" y="1676400"/>
                  </a:lnTo>
                  <a:lnTo>
                    <a:pt x="96718" y="1651000"/>
                  </a:lnTo>
                  <a:lnTo>
                    <a:pt x="2935972" y="0"/>
                  </a:lnTo>
                  <a:lnTo>
                    <a:pt x="3005642" y="0"/>
                  </a:lnTo>
                  <a:lnTo>
                    <a:pt x="3021062" y="12700"/>
                  </a:lnTo>
                  <a:lnTo>
                    <a:pt x="3032486" y="38100"/>
                  </a:lnTo>
                  <a:lnTo>
                    <a:pt x="3039299" y="50800"/>
                  </a:lnTo>
                  <a:lnTo>
                    <a:pt x="3040887" y="88900"/>
                  </a:lnTo>
                  <a:lnTo>
                    <a:pt x="3040887" y="165100"/>
                  </a:lnTo>
                  <a:lnTo>
                    <a:pt x="3023674" y="165100"/>
                  </a:lnTo>
                  <a:lnTo>
                    <a:pt x="2951546" y="203200"/>
                  </a:lnTo>
                  <a:lnTo>
                    <a:pt x="2945808" y="203200"/>
                  </a:lnTo>
                  <a:lnTo>
                    <a:pt x="2822861" y="279400"/>
                  </a:lnTo>
                  <a:lnTo>
                    <a:pt x="2810195" y="292100"/>
                  </a:lnTo>
                  <a:lnTo>
                    <a:pt x="2808927" y="292100"/>
                  </a:lnTo>
                  <a:lnTo>
                    <a:pt x="2685980" y="355600"/>
                  </a:lnTo>
                  <a:lnTo>
                    <a:pt x="2669493" y="372158"/>
                  </a:lnTo>
                  <a:lnTo>
                    <a:pt x="2554017" y="431800"/>
                  </a:lnTo>
                  <a:lnTo>
                    <a:pt x="2537536" y="448355"/>
                  </a:lnTo>
                  <a:lnTo>
                    <a:pt x="2422054" y="508000"/>
                  </a:lnTo>
                  <a:lnTo>
                    <a:pt x="2406427" y="523691"/>
                  </a:lnTo>
                  <a:lnTo>
                    <a:pt x="2289271" y="584200"/>
                  </a:lnTo>
                  <a:lnTo>
                    <a:pt x="2272615" y="600845"/>
                  </a:lnTo>
                  <a:lnTo>
                    <a:pt x="2157308" y="660400"/>
                  </a:lnTo>
                  <a:lnTo>
                    <a:pt x="2141665" y="676099"/>
                  </a:lnTo>
                  <a:lnTo>
                    <a:pt x="2024526" y="736600"/>
                  </a:lnTo>
                  <a:lnTo>
                    <a:pt x="2008746" y="752369"/>
                  </a:lnTo>
                  <a:lnTo>
                    <a:pt x="1891743" y="812800"/>
                  </a:lnTo>
                  <a:lnTo>
                    <a:pt x="1873354" y="831187"/>
                  </a:lnTo>
                  <a:lnTo>
                    <a:pt x="1761419" y="889000"/>
                  </a:lnTo>
                  <a:lnTo>
                    <a:pt x="1747375" y="903027"/>
                  </a:lnTo>
                  <a:lnTo>
                    <a:pt x="1626997" y="965200"/>
                  </a:lnTo>
                  <a:lnTo>
                    <a:pt x="1610361" y="981835"/>
                  </a:lnTo>
                  <a:lnTo>
                    <a:pt x="1495034" y="1041400"/>
                  </a:lnTo>
                  <a:lnTo>
                    <a:pt x="1477664" y="1058769"/>
                  </a:lnTo>
                  <a:lnTo>
                    <a:pt x="1362252" y="1130300"/>
                  </a:lnTo>
                  <a:lnTo>
                    <a:pt x="1354875" y="1130300"/>
                  </a:lnTo>
                  <a:lnTo>
                    <a:pt x="1231908" y="1193819"/>
                  </a:lnTo>
                  <a:lnTo>
                    <a:pt x="1217203" y="1208514"/>
                  </a:lnTo>
                  <a:lnTo>
                    <a:pt x="1097506" y="1282700"/>
                  </a:lnTo>
                  <a:lnTo>
                    <a:pt x="1088490" y="1282700"/>
                  </a:lnTo>
                  <a:lnTo>
                    <a:pt x="965543" y="1358900"/>
                  </a:lnTo>
                  <a:lnTo>
                    <a:pt x="956527" y="1358900"/>
                  </a:lnTo>
                  <a:lnTo>
                    <a:pt x="833580" y="1422400"/>
                  </a:lnTo>
                  <a:lnTo>
                    <a:pt x="817308" y="1439088"/>
                  </a:lnTo>
                  <a:lnTo>
                    <a:pt x="700797" y="1511300"/>
                  </a:lnTo>
                  <a:lnTo>
                    <a:pt x="690961" y="1511300"/>
                  </a:lnTo>
                  <a:lnTo>
                    <a:pt x="568014" y="1587500"/>
                  </a:lnTo>
                  <a:lnTo>
                    <a:pt x="558998" y="1587500"/>
                  </a:lnTo>
                  <a:lnTo>
                    <a:pt x="436051" y="1663700"/>
                  </a:lnTo>
                  <a:lnTo>
                    <a:pt x="427035" y="1663700"/>
                  </a:lnTo>
                  <a:lnTo>
                    <a:pt x="304088" y="1739900"/>
                  </a:lnTo>
                  <a:lnTo>
                    <a:pt x="294252" y="1739900"/>
                  </a:lnTo>
                  <a:lnTo>
                    <a:pt x="171305" y="1816100"/>
                  </a:lnTo>
                  <a:lnTo>
                    <a:pt x="161470" y="1816100"/>
                  </a:lnTo>
                  <a:lnTo>
                    <a:pt x="38523" y="1892300"/>
                  </a:lnTo>
                  <a:lnTo>
                    <a:pt x="29507" y="1892300"/>
                  </a:lnTo>
                  <a:lnTo>
                    <a:pt x="18851" y="1905000"/>
                  </a:lnTo>
                  <a:lnTo>
                    <a:pt x="18851" y="1955800"/>
                  </a:lnTo>
                  <a:lnTo>
                    <a:pt x="31556" y="1955800"/>
                  </a:lnTo>
                  <a:lnTo>
                    <a:pt x="18851" y="1968500"/>
                  </a:lnTo>
                  <a:lnTo>
                    <a:pt x="18851" y="2019300"/>
                  </a:lnTo>
                  <a:lnTo>
                    <a:pt x="19671" y="2019300"/>
                  </a:lnTo>
                  <a:lnTo>
                    <a:pt x="19671" y="2069301"/>
                  </a:lnTo>
                  <a:lnTo>
                    <a:pt x="18851" y="2070100"/>
                  </a:lnTo>
                  <a:lnTo>
                    <a:pt x="18851" y="2120900"/>
                  </a:lnTo>
                  <a:lnTo>
                    <a:pt x="31500" y="2120900"/>
                  </a:lnTo>
                  <a:lnTo>
                    <a:pt x="18851" y="2133600"/>
                  </a:lnTo>
                  <a:lnTo>
                    <a:pt x="18851" y="2235200"/>
                  </a:lnTo>
                  <a:lnTo>
                    <a:pt x="32298" y="2235200"/>
                  </a:lnTo>
                  <a:lnTo>
                    <a:pt x="19671" y="2247900"/>
                  </a:lnTo>
                  <a:lnTo>
                    <a:pt x="19671" y="2297684"/>
                  </a:lnTo>
                  <a:lnTo>
                    <a:pt x="18851" y="2298700"/>
                  </a:lnTo>
                  <a:lnTo>
                    <a:pt x="18851" y="2349500"/>
                  </a:lnTo>
                  <a:lnTo>
                    <a:pt x="29038" y="2349500"/>
                  </a:lnTo>
                  <a:lnTo>
                    <a:pt x="18032" y="2362200"/>
                  </a:lnTo>
                  <a:lnTo>
                    <a:pt x="18032" y="2413000"/>
                  </a:lnTo>
                  <a:lnTo>
                    <a:pt x="20491" y="2413000"/>
                  </a:lnTo>
                  <a:lnTo>
                    <a:pt x="20491" y="2462143"/>
                  </a:lnTo>
                  <a:lnTo>
                    <a:pt x="18851" y="2463800"/>
                  </a:lnTo>
                  <a:lnTo>
                    <a:pt x="18851" y="2514600"/>
                  </a:lnTo>
                  <a:lnTo>
                    <a:pt x="31842" y="2514600"/>
                  </a:lnTo>
                  <a:lnTo>
                    <a:pt x="19671" y="2527300"/>
                  </a:lnTo>
                  <a:lnTo>
                    <a:pt x="19671" y="2540000"/>
                  </a:lnTo>
                  <a:close/>
                </a:path>
                <a:path w="3041014" h="2540000">
                  <a:moveTo>
                    <a:pt x="735579" y="2540000"/>
                  </a:moveTo>
                  <a:lnTo>
                    <a:pt x="731481" y="2540000"/>
                  </a:lnTo>
                  <a:lnTo>
                    <a:pt x="2891712" y="368300"/>
                  </a:lnTo>
                  <a:lnTo>
                    <a:pt x="3022855" y="241300"/>
                  </a:lnTo>
                  <a:lnTo>
                    <a:pt x="3022855" y="191319"/>
                  </a:lnTo>
                  <a:lnTo>
                    <a:pt x="3023674" y="190500"/>
                  </a:lnTo>
                  <a:lnTo>
                    <a:pt x="3023674" y="165100"/>
                  </a:lnTo>
                  <a:lnTo>
                    <a:pt x="3040887" y="165100"/>
                  </a:lnTo>
                  <a:lnTo>
                    <a:pt x="3040887" y="254000"/>
                  </a:lnTo>
                  <a:lnTo>
                    <a:pt x="3021216" y="254000"/>
                  </a:lnTo>
                  <a:lnTo>
                    <a:pt x="735579" y="2540000"/>
                  </a:lnTo>
                  <a:close/>
                </a:path>
                <a:path w="3041014" h="2540000">
                  <a:moveTo>
                    <a:pt x="2632199" y="582100"/>
                  </a:moveTo>
                  <a:lnTo>
                    <a:pt x="3022855" y="190500"/>
                  </a:lnTo>
                  <a:lnTo>
                    <a:pt x="3022855" y="191319"/>
                  </a:lnTo>
                  <a:lnTo>
                    <a:pt x="2632199" y="582100"/>
                  </a:lnTo>
                  <a:close/>
                </a:path>
                <a:path w="3041014" h="2540000">
                  <a:moveTo>
                    <a:pt x="1303318" y="1852238"/>
                  </a:moveTo>
                  <a:lnTo>
                    <a:pt x="2779420" y="368300"/>
                  </a:lnTo>
                  <a:lnTo>
                    <a:pt x="2945808" y="203200"/>
                  </a:lnTo>
                  <a:lnTo>
                    <a:pt x="2951546" y="203200"/>
                  </a:lnTo>
                  <a:lnTo>
                    <a:pt x="2893351" y="266700"/>
                  </a:lnTo>
                  <a:lnTo>
                    <a:pt x="2201287" y="959808"/>
                  </a:lnTo>
                  <a:lnTo>
                    <a:pt x="1549950" y="1612900"/>
                  </a:lnTo>
                  <a:lnTo>
                    <a:pt x="1303318" y="1852238"/>
                  </a:lnTo>
                  <a:close/>
                </a:path>
                <a:path w="3041014" h="2540000">
                  <a:moveTo>
                    <a:pt x="791315" y="2540000"/>
                  </a:moveTo>
                  <a:lnTo>
                    <a:pt x="787217" y="2540000"/>
                  </a:lnTo>
                  <a:lnTo>
                    <a:pt x="2947447" y="368300"/>
                  </a:lnTo>
                  <a:lnTo>
                    <a:pt x="3021216" y="304800"/>
                  </a:lnTo>
                  <a:lnTo>
                    <a:pt x="3021216" y="254000"/>
                  </a:lnTo>
                  <a:lnTo>
                    <a:pt x="3040887" y="254000"/>
                  </a:lnTo>
                  <a:lnTo>
                    <a:pt x="3040887" y="304800"/>
                  </a:lnTo>
                  <a:lnTo>
                    <a:pt x="3025314" y="304800"/>
                  </a:lnTo>
                  <a:lnTo>
                    <a:pt x="791315" y="2540000"/>
                  </a:lnTo>
                  <a:close/>
                </a:path>
                <a:path w="3041014" h="2540000">
                  <a:moveTo>
                    <a:pt x="568371" y="2540000"/>
                  </a:moveTo>
                  <a:lnTo>
                    <a:pt x="562634" y="2540000"/>
                  </a:lnTo>
                  <a:lnTo>
                    <a:pt x="2808927" y="292100"/>
                  </a:lnTo>
                  <a:lnTo>
                    <a:pt x="2810195" y="292100"/>
                  </a:lnTo>
                  <a:lnTo>
                    <a:pt x="568371" y="2540000"/>
                  </a:lnTo>
                  <a:close/>
                </a:path>
                <a:path w="3041014" h="2540000">
                  <a:moveTo>
                    <a:pt x="903607" y="2540000"/>
                  </a:moveTo>
                  <a:lnTo>
                    <a:pt x="898689" y="2540000"/>
                  </a:lnTo>
                  <a:lnTo>
                    <a:pt x="2611392" y="825500"/>
                  </a:lnTo>
                  <a:lnTo>
                    <a:pt x="3022855" y="406400"/>
                  </a:lnTo>
                  <a:lnTo>
                    <a:pt x="3022855" y="357011"/>
                  </a:lnTo>
                  <a:lnTo>
                    <a:pt x="3025314" y="355600"/>
                  </a:lnTo>
                  <a:lnTo>
                    <a:pt x="3025314" y="304800"/>
                  </a:lnTo>
                  <a:lnTo>
                    <a:pt x="3040887" y="304800"/>
                  </a:lnTo>
                  <a:lnTo>
                    <a:pt x="3040887" y="419100"/>
                  </a:lnTo>
                  <a:lnTo>
                    <a:pt x="3024494" y="419100"/>
                  </a:lnTo>
                  <a:lnTo>
                    <a:pt x="903607" y="2540000"/>
                  </a:lnTo>
                  <a:close/>
                </a:path>
                <a:path w="3041014" h="2540000">
                  <a:moveTo>
                    <a:pt x="3019573" y="358894"/>
                  </a:moveTo>
                  <a:lnTo>
                    <a:pt x="3022855" y="355600"/>
                  </a:lnTo>
                  <a:lnTo>
                    <a:pt x="3022855" y="357011"/>
                  </a:lnTo>
                  <a:lnTo>
                    <a:pt x="3019573" y="358894"/>
                  </a:lnTo>
                  <a:close/>
                </a:path>
                <a:path w="3041014" h="2540000">
                  <a:moveTo>
                    <a:pt x="847051" y="2540000"/>
                  </a:moveTo>
                  <a:lnTo>
                    <a:pt x="842953" y="2540000"/>
                  </a:lnTo>
                  <a:lnTo>
                    <a:pt x="3003183" y="368300"/>
                  </a:lnTo>
                  <a:lnTo>
                    <a:pt x="3019573" y="358894"/>
                  </a:lnTo>
                  <a:lnTo>
                    <a:pt x="847051" y="2540000"/>
                  </a:lnTo>
                  <a:close/>
                </a:path>
                <a:path w="3041014" h="2540000">
                  <a:moveTo>
                    <a:pt x="1657849" y="1388182"/>
                  </a:moveTo>
                  <a:lnTo>
                    <a:pt x="2669493" y="372158"/>
                  </a:lnTo>
                  <a:lnTo>
                    <a:pt x="2676964" y="368300"/>
                  </a:lnTo>
                  <a:lnTo>
                    <a:pt x="1657849" y="1388182"/>
                  </a:lnTo>
                  <a:close/>
                </a:path>
                <a:path w="3041014" h="2540000">
                  <a:moveTo>
                    <a:pt x="1015078" y="2540000"/>
                  </a:moveTo>
                  <a:lnTo>
                    <a:pt x="1010980" y="2540000"/>
                  </a:lnTo>
                  <a:lnTo>
                    <a:pt x="2499920" y="1041400"/>
                  </a:lnTo>
                  <a:lnTo>
                    <a:pt x="3023674" y="520700"/>
                  </a:lnTo>
                  <a:lnTo>
                    <a:pt x="3023674" y="470706"/>
                  </a:lnTo>
                  <a:lnTo>
                    <a:pt x="3024494" y="469900"/>
                  </a:lnTo>
                  <a:lnTo>
                    <a:pt x="3024494" y="419100"/>
                  </a:lnTo>
                  <a:lnTo>
                    <a:pt x="3040887" y="419100"/>
                  </a:lnTo>
                  <a:lnTo>
                    <a:pt x="3040887" y="533400"/>
                  </a:lnTo>
                  <a:lnTo>
                    <a:pt x="3022035" y="533400"/>
                  </a:lnTo>
                  <a:lnTo>
                    <a:pt x="1015078" y="2540000"/>
                  </a:lnTo>
                  <a:close/>
                </a:path>
                <a:path w="3041014" h="2540000">
                  <a:moveTo>
                    <a:pt x="1655905" y="1333953"/>
                  </a:moveTo>
                  <a:lnTo>
                    <a:pt x="2537536" y="448355"/>
                  </a:lnTo>
                  <a:lnTo>
                    <a:pt x="2545001" y="444500"/>
                  </a:lnTo>
                  <a:lnTo>
                    <a:pt x="1655905" y="1333953"/>
                  </a:lnTo>
                  <a:close/>
                </a:path>
                <a:path w="3041014" h="2540000">
                  <a:moveTo>
                    <a:pt x="2981261" y="512431"/>
                  </a:moveTo>
                  <a:lnTo>
                    <a:pt x="3023674" y="469900"/>
                  </a:lnTo>
                  <a:lnTo>
                    <a:pt x="3023674" y="470706"/>
                  </a:lnTo>
                  <a:lnTo>
                    <a:pt x="2981261" y="512431"/>
                  </a:lnTo>
                  <a:close/>
                </a:path>
                <a:path w="3041014" h="2540000">
                  <a:moveTo>
                    <a:pt x="959342" y="2540000"/>
                  </a:moveTo>
                  <a:lnTo>
                    <a:pt x="955244" y="2540000"/>
                  </a:lnTo>
                  <a:lnTo>
                    <a:pt x="1738080" y="1752600"/>
                  </a:lnTo>
                  <a:lnTo>
                    <a:pt x="2099816" y="1388182"/>
                  </a:lnTo>
                  <a:lnTo>
                    <a:pt x="2443365" y="1041400"/>
                  </a:lnTo>
                  <a:lnTo>
                    <a:pt x="2526404" y="959808"/>
                  </a:lnTo>
                  <a:lnTo>
                    <a:pt x="2981261" y="512431"/>
                  </a:lnTo>
                  <a:lnTo>
                    <a:pt x="959342" y="2540000"/>
                  </a:lnTo>
                  <a:close/>
                </a:path>
                <a:path w="3041014" h="2540000">
                  <a:moveTo>
                    <a:pt x="1972086" y="959808"/>
                  </a:moveTo>
                  <a:lnTo>
                    <a:pt x="2406427" y="523691"/>
                  </a:lnTo>
                  <a:lnTo>
                    <a:pt x="2412218" y="520700"/>
                  </a:lnTo>
                  <a:lnTo>
                    <a:pt x="1972086" y="959808"/>
                  </a:lnTo>
                  <a:close/>
                </a:path>
                <a:path w="3041014" h="2540000">
                  <a:moveTo>
                    <a:pt x="1070814" y="2540000"/>
                  </a:moveTo>
                  <a:lnTo>
                    <a:pt x="1066716" y="2540000"/>
                  </a:lnTo>
                  <a:lnTo>
                    <a:pt x="2555657" y="1041400"/>
                  </a:lnTo>
                  <a:lnTo>
                    <a:pt x="3022035" y="584200"/>
                  </a:lnTo>
                  <a:lnTo>
                    <a:pt x="3022035" y="533400"/>
                  </a:lnTo>
                  <a:lnTo>
                    <a:pt x="3040887" y="533400"/>
                  </a:lnTo>
                  <a:lnTo>
                    <a:pt x="3040887" y="584200"/>
                  </a:lnTo>
                  <a:lnTo>
                    <a:pt x="3023675" y="584200"/>
                  </a:lnTo>
                  <a:lnTo>
                    <a:pt x="1070814" y="2540000"/>
                  </a:lnTo>
                  <a:close/>
                </a:path>
                <a:path w="3041014" h="2540000">
                  <a:moveTo>
                    <a:pt x="679023" y="2540000"/>
                  </a:moveTo>
                  <a:lnTo>
                    <a:pt x="674925" y="2540000"/>
                  </a:lnTo>
                  <a:lnTo>
                    <a:pt x="2632199" y="582100"/>
                  </a:lnTo>
                  <a:lnTo>
                    <a:pt x="679023" y="2540000"/>
                  </a:lnTo>
                  <a:close/>
                </a:path>
                <a:path w="3041014" h="2540000">
                  <a:moveTo>
                    <a:pt x="1127370" y="2540000"/>
                  </a:moveTo>
                  <a:lnTo>
                    <a:pt x="1122452" y="2540000"/>
                  </a:lnTo>
                  <a:lnTo>
                    <a:pt x="2611392" y="1041400"/>
                  </a:lnTo>
                  <a:lnTo>
                    <a:pt x="3023675" y="635000"/>
                  </a:lnTo>
                  <a:lnTo>
                    <a:pt x="3023675" y="584200"/>
                  </a:lnTo>
                  <a:lnTo>
                    <a:pt x="3040887" y="584200"/>
                  </a:lnTo>
                  <a:lnTo>
                    <a:pt x="3040887" y="635000"/>
                  </a:lnTo>
                  <a:lnTo>
                    <a:pt x="3024494" y="635000"/>
                  </a:lnTo>
                  <a:lnTo>
                    <a:pt x="1127370" y="2540000"/>
                  </a:lnTo>
                  <a:close/>
                </a:path>
                <a:path w="3041014" h="2540000">
                  <a:moveTo>
                    <a:pt x="452025" y="2426744"/>
                  </a:moveTo>
                  <a:lnTo>
                    <a:pt x="599161" y="2273300"/>
                  </a:lnTo>
                  <a:lnTo>
                    <a:pt x="2272615" y="600845"/>
                  </a:lnTo>
                  <a:lnTo>
                    <a:pt x="2280255" y="596900"/>
                  </a:lnTo>
                  <a:lnTo>
                    <a:pt x="452025" y="2426744"/>
                  </a:lnTo>
                  <a:close/>
                </a:path>
                <a:path w="3041014" h="2540000">
                  <a:moveTo>
                    <a:pt x="1182286" y="2540000"/>
                  </a:moveTo>
                  <a:lnTo>
                    <a:pt x="1179007" y="2540000"/>
                  </a:lnTo>
                  <a:lnTo>
                    <a:pt x="2516530" y="1193800"/>
                  </a:lnTo>
                  <a:lnTo>
                    <a:pt x="2749757" y="959808"/>
                  </a:lnTo>
                  <a:lnTo>
                    <a:pt x="3024494" y="685800"/>
                  </a:lnTo>
                  <a:lnTo>
                    <a:pt x="3024494" y="635000"/>
                  </a:lnTo>
                  <a:lnTo>
                    <a:pt x="3040887" y="635000"/>
                  </a:lnTo>
                  <a:lnTo>
                    <a:pt x="3040887" y="698500"/>
                  </a:lnTo>
                  <a:lnTo>
                    <a:pt x="3022035" y="698500"/>
                  </a:lnTo>
                  <a:lnTo>
                    <a:pt x="1182286" y="2540000"/>
                  </a:lnTo>
                  <a:close/>
                </a:path>
                <a:path w="3041014" h="2540000">
                  <a:moveTo>
                    <a:pt x="2021605" y="796587"/>
                  </a:moveTo>
                  <a:lnTo>
                    <a:pt x="2141665" y="676099"/>
                  </a:lnTo>
                  <a:lnTo>
                    <a:pt x="2147473" y="673100"/>
                  </a:lnTo>
                  <a:lnTo>
                    <a:pt x="2021605" y="796587"/>
                  </a:lnTo>
                  <a:close/>
                </a:path>
                <a:path w="3041014" h="2540000">
                  <a:moveTo>
                    <a:pt x="1238842" y="2540000"/>
                  </a:moveTo>
                  <a:lnTo>
                    <a:pt x="1234744" y="2540000"/>
                  </a:lnTo>
                  <a:lnTo>
                    <a:pt x="2723684" y="1041400"/>
                  </a:lnTo>
                  <a:lnTo>
                    <a:pt x="3022035" y="749300"/>
                  </a:lnTo>
                  <a:lnTo>
                    <a:pt x="3022035" y="698500"/>
                  </a:lnTo>
                  <a:lnTo>
                    <a:pt x="3040887" y="698500"/>
                  </a:lnTo>
                  <a:lnTo>
                    <a:pt x="3040887" y="749300"/>
                  </a:lnTo>
                  <a:lnTo>
                    <a:pt x="3026953" y="749300"/>
                  </a:lnTo>
                  <a:lnTo>
                    <a:pt x="1238842" y="2540000"/>
                  </a:lnTo>
                  <a:close/>
                </a:path>
                <a:path w="3041014" h="2540000">
                  <a:moveTo>
                    <a:pt x="328231" y="2438975"/>
                  </a:moveTo>
                  <a:lnTo>
                    <a:pt x="486869" y="2273300"/>
                  </a:lnTo>
                  <a:lnTo>
                    <a:pt x="2008746" y="752369"/>
                  </a:lnTo>
                  <a:lnTo>
                    <a:pt x="2014690" y="749300"/>
                  </a:lnTo>
                  <a:lnTo>
                    <a:pt x="328231" y="2438975"/>
                  </a:lnTo>
                  <a:close/>
                </a:path>
                <a:path w="3041014" h="2540000">
                  <a:moveTo>
                    <a:pt x="1350314" y="2540000"/>
                  </a:moveTo>
                  <a:lnTo>
                    <a:pt x="1347035" y="2540000"/>
                  </a:lnTo>
                  <a:lnTo>
                    <a:pt x="1492575" y="2387600"/>
                  </a:lnTo>
                  <a:lnTo>
                    <a:pt x="1940922" y="1943100"/>
                  </a:lnTo>
                  <a:lnTo>
                    <a:pt x="3023674" y="850900"/>
                  </a:lnTo>
                  <a:lnTo>
                    <a:pt x="3023674" y="803295"/>
                  </a:lnTo>
                  <a:lnTo>
                    <a:pt x="3026953" y="800100"/>
                  </a:lnTo>
                  <a:lnTo>
                    <a:pt x="3026953" y="749300"/>
                  </a:lnTo>
                  <a:lnTo>
                    <a:pt x="3040887" y="749300"/>
                  </a:lnTo>
                  <a:lnTo>
                    <a:pt x="3040887" y="863600"/>
                  </a:lnTo>
                  <a:lnTo>
                    <a:pt x="3022855" y="863600"/>
                  </a:lnTo>
                  <a:lnTo>
                    <a:pt x="1350314" y="2540000"/>
                  </a:lnTo>
                  <a:close/>
                </a:path>
                <a:path w="3041014" h="2540000">
                  <a:moveTo>
                    <a:pt x="287232" y="2540000"/>
                  </a:moveTo>
                  <a:lnTo>
                    <a:pt x="283954" y="2540000"/>
                  </a:lnTo>
                  <a:lnTo>
                    <a:pt x="1066790" y="1752600"/>
                  </a:lnTo>
                  <a:lnTo>
                    <a:pt x="1428526" y="1388182"/>
                  </a:lnTo>
                  <a:lnTo>
                    <a:pt x="1772075" y="1041400"/>
                  </a:lnTo>
                  <a:lnTo>
                    <a:pt x="2021605" y="796587"/>
                  </a:lnTo>
                  <a:lnTo>
                    <a:pt x="486869" y="2336800"/>
                  </a:lnTo>
                  <a:lnTo>
                    <a:pt x="287232" y="2540000"/>
                  </a:lnTo>
                  <a:close/>
                </a:path>
                <a:path w="3041014" h="2540000">
                  <a:moveTo>
                    <a:pt x="2921985" y="902424"/>
                  </a:moveTo>
                  <a:lnTo>
                    <a:pt x="3023674" y="800100"/>
                  </a:lnTo>
                  <a:lnTo>
                    <a:pt x="3023674" y="803295"/>
                  </a:lnTo>
                  <a:lnTo>
                    <a:pt x="2921985" y="902424"/>
                  </a:lnTo>
                  <a:close/>
                </a:path>
                <a:path w="3041014" h="2540000">
                  <a:moveTo>
                    <a:pt x="270499" y="2441059"/>
                  </a:moveTo>
                  <a:lnTo>
                    <a:pt x="431133" y="2273300"/>
                  </a:lnTo>
                  <a:lnTo>
                    <a:pt x="1873354" y="831187"/>
                  </a:lnTo>
                  <a:lnTo>
                    <a:pt x="1884366" y="825500"/>
                  </a:lnTo>
                  <a:lnTo>
                    <a:pt x="270499" y="2441059"/>
                  </a:lnTo>
                  <a:close/>
                </a:path>
                <a:path w="3041014" h="2540000">
                  <a:moveTo>
                    <a:pt x="1462605" y="2540000"/>
                  </a:moveTo>
                  <a:lnTo>
                    <a:pt x="1458507" y="2540000"/>
                  </a:lnTo>
                  <a:lnTo>
                    <a:pt x="2947447" y="1041400"/>
                  </a:lnTo>
                  <a:lnTo>
                    <a:pt x="3021216" y="965200"/>
                  </a:lnTo>
                  <a:lnTo>
                    <a:pt x="3021216" y="916043"/>
                  </a:lnTo>
                  <a:lnTo>
                    <a:pt x="3022855" y="914400"/>
                  </a:lnTo>
                  <a:lnTo>
                    <a:pt x="3022855" y="863600"/>
                  </a:lnTo>
                  <a:lnTo>
                    <a:pt x="3040887" y="863600"/>
                  </a:lnTo>
                  <a:lnTo>
                    <a:pt x="3040887" y="965200"/>
                  </a:lnTo>
                  <a:lnTo>
                    <a:pt x="3025314" y="965200"/>
                  </a:lnTo>
                  <a:lnTo>
                    <a:pt x="1462605" y="2540000"/>
                  </a:lnTo>
                  <a:close/>
                </a:path>
                <a:path w="3041014" h="2540000">
                  <a:moveTo>
                    <a:pt x="236697" y="2418152"/>
                  </a:moveTo>
                  <a:lnTo>
                    <a:pt x="375397" y="2273300"/>
                  </a:lnTo>
                  <a:lnTo>
                    <a:pt x="1747375" y="903027"/>
                  </a:lnTo>
                  <a:lnTo>
                    <a:pt x="1749944" y="901700"/>
                  </a:lnTo>
                  <a:lnTo>
                    <a:pt x="236697" y="2418152"/>
                  </a:lnTo>
                  <a:close/>
                </a:path>
                <a:path w="3041014" h="2540000">
                  <a:moveTo>
                    <a:pt x="1294578" y="2540000"/>
                  </a:moveTo>
                  <a:lnTo>
                    <a:pt x="1290479" y="2540000"/>
                  </a:lnTo>
                  <a:lnTo>
                    <a:pt x="2779420" y="1041400"/>
                  </a:lnTo>
                  <a:lnTo>
                    <a:pt x="2921985" y="902424"/>
                  </a:lnTo>
                  <a:lnTo>
                    <a:pt x="1294578" y="2540000"/>
                  </a:lnTo>
                  <a:close/>
                </a:path>
                <a:path w="3041014" h="2540000">
                  <a:moveTo>
                    <a:pt x="2559819" y="1378777"/>
                  </a:moveTo>
                  <a:lnTo>
                    <a:pt x="3021216" y="914400"/>
                  </a:lnTo>
                  <a:lnTo>
                    <a:pt x="3021216" y="916043"/>
                  </a:lnTo>
                  <a:lnTo>
                    <a:pt x="2559819" y="1378777"/>
                  </a:lnTo>
                  <a:close/>
                </a:path>
                <a:path w="3041014" h="2540000">
                  <a:moveTo>
                    <a:pt x="398704" y="2540000"/>
                  </a:moveTo>
                  <a:lnTo>
                    <a:pt x="395197" y="2540000"/>
                  </a:lnTo>
                  <a:lnTo>
                    <a:pt x="540966" y="2387600"/>
                  </a:lnTo>
                  <a:lnTo>
                    <a:pt x="1972086" y="959808"/>
                  </a:lnTo>
                  <a:lnTo>
                    <a:pt x="641574" y="2295762"/>
                  </a:lnTo>
                  <a:lnTo>
                    <a:pt x="398704" y="2540000"/>
                  </a:lnTo>
                  <a:close/>
                </a:path>
                <a:path w="3041014" h="2540000">
                  <a:moveTo>
                    <a:pt x="2937546" y="1167052"/>
                  </a:moveTo>
                  <a:lnTo>
                    <a:pt x="3023674" y="1079500"/>
                  </a:lnTo>
                  <a:lnTo>
                    <a:pt x="3023674" y="1029640"/>
                  </a:lnTo>
                  <a:lnTo>
                    <a:pt x="3025314" y="1028700"/>
                  </a:lnTo>
                  <a:lnTo>
                    <a:pt x="3025314" y="965200"/>
                  </a:lnTo>
                  <a:lnTo>
                    <a:pt x="3040887" y="965200"/>
                  </a:lnTo>
                  <a:lnTo>
                    <a:pt x="3040887" y="1079500"/>
                  </a:lnTo>
                  <a:lnTo>
                    <a:pt x="3024494" y="1079500"/>
                  </a:lnTo>
                  <a:lnTo>
                    <a:pt x="2937546" y="1167052"/>
                  </a:lnTo>
                  <a:close/>
                </a:path>
                <a:path w="3041014" h="2540000">
                  <a:moveTo>
                    <a:pt x="161002" y="2438141"/>
                  </a:moveTo>
                  <a:lnTo>
                    <a:pt x="318842" y="2273300"/>
                  </a:lnTo>
                  <a:lnTo>
                    <a:pt x="1610361" y="981835"/>
                  </a:lnTo>
                  <a:lnTo>
                    <a:pt x="1617981" y="977900"/>
                  </a:lnTo>
                  <a:lnTo>
                    <a:pt x="161002" y="2438141"/>
                  </a:lnTo>
                  <a:close/>
                </a:path>
                <a:path w="3041014" h="2540000">
                  <a:moveTo>
                    <a:pt x="3021490" y="1030894"/>
                  </a:moveTo>
                  <a:lnTo>
                    <a:pt x="3023674" y="1028700"/>
                  </a:lnTo>
                  <a:lnTo>
                    <a:pt x="3023674" y="1029640"/>
                  </a:lnTo>
                  <a:lnTo>
                    <a:pt x="3021490" y="1030894"/>
                  </a:lnTo>
                  <a:close/>
                </a:path>
                <a:path w="3041014" h="2540000">
                  <a:moveTo>
                    <a:pt x="1519161" y="2540000"/>
                  </a:moveTo>
                  <a:lnTo>
                    <a:pt x="1514243" y="2540000"/>
                  </a:lnTo>
                  <a:lnTo>
                    <a:pt x="3003183" y="1041400"/>
                  </a:lnTo>
                  <a:lnTo>
                    <a:pt x="3021490" y="1030894"/>
                  </a:lnTo>
                  <a:lnTo>
                    <a:pt x="1519161" y="2540000"/>
                  </a:lnTo>
                  <a:close/>
                </a:path>
                <a:path w="3041014" h="2540000">
                  <a:moveTo>
                    <a:pt x="1036067" y="1500356"/>
                  </a:moveTo>
                  <a:lnTo>
                    <a:pt x="1477664" y="1058769"/>
                  </a:lnTo>
                  <a:lnTo>
                    <a:pt x="1485199" y="1054100"/>
                  </a:lnTo>
                  <a:lnTo>
                    <a:pt x="1344633" y="1193819"/>
                  </a:lnTo>
                  <a:lnTo>
                    <a:pt x="1149005" y="1388182"/>
                  </a:lnTo>
                  <a:lnTo>
                    <a:pt x="1036067" y="1500356"/>
                  </a:lnTo>
                  <a:close/>
                </a:path>
                <a:path w="3041014" h="2540000">
                  <a:moveTo>
                    <a:pt x="1630633" y="2540000"/>
                  </a:moveTo>
                  <a:lnTo>
                    <a:pt x="1625715" y="2540000"/>
                  </a:lnTo>
                  <a:lnTo>
                    <a:pt x="2443365" y="1714500"/>
                  </a:lnTo>
                  <a:lnTo>
                    <a:pt x="2611392" y="1549400"/>
                  </a:lnTo>
                  <a:lnTo>
                    <a:pt x="3024494" y="1130300"/>
                  </a:lnTo>
                  <a:lnTo>
                    <a:pt x="3024494" y="1079500"/>
                  </a:lnTo>
                  <a:lnTo>
                    <a:pt x="3040887" y="1079500"/>
                  </a:lnTo>
                  <a:lnTo>
                    <a:pt x="3040887" y="1143000"/>
                  </a:lnTo>
                  <a:lnTo>
                    <a:pt x="3023675" y="1143000"/>
                  </a:lnTo>
                  <a:lnTo>
                    <a:pt x="1630633" y="2540000"/>
                  </a:lnTo>
                  <a:close/>
                </a:path>
                <a:path w="3041014" h="2540000">
                  <a:moveTo>
                    <a:pt x="596376" y="1888295"/>
                  </a:moveTo>
                  <a:lnTo>
                    <a:pt x="1354875" y="1130300"/>
                  </a:lnTo>
                  <a:lnTo>
                    <a:pt x="1362252" y="1130300"/>
                  </a:lnTo>
                  <a:lnTo>
                    <a:pt x="596376" y="1888295"/>
                  </a:lnTo>
                  <a:close/>
                </a:path>
                <a:path w="3041014" h="2540000">
                  <a:moveTo>
                    <a:pt x="1742105" y="2540000"/>
                  </a:moveTo>
                  <a:lnTo>
                    <a:pt x="1738006" y="2540000"/>
                  </a:lnTo>
                  <a:lnTo>
                    <a:pt x="2517919" y="1752600"/>
                  </a:lnTo>
                  <a:lnTo>
                    <a:pt x="2880667" y="1388182"/>
                  </a:lnTo>
                  <a:lnTo>
                    <a:pt x="3023675" y="1244600"/>
                  </a:lnTo>
                  <a:lnTo>
                    <a:pt x="3023675" y="1143000"/>
                  </a:lnTo>
                  <a:lnTo>
                    <a:pt x="3040887" y="1143000"/>
                  </a:lnTo>
                  <a:lnTo>
                    <a:pt x="3040887" y="1257300"/>
                  </a:lnTo>
                  <a:lnTo>
                    <a:pt x="3023675" y="1257300"/>
                  </a:lnTo>
                  <a:lnTo>
                    <a:pt x="1742105" y="2540000"/>
                  </a:lnTo>
                  <a:close/>
                </a:path>
                <a:path w="3041014" h="2540000">
                  <a:moveTo>
                    <a:pt x="2383443" y="1725007"/>
                  </a:moveTo>
                  <a:lnTo>
                    <a:pt x="2937546" y="1167052"/>
                  </a:lnTo>
                  <a:lnTo>
                    <a:pt x="2611392" y="1498600"/>
                  </a:lnTo>
                  <a:lnTo>
                    <a:pt x="2383443" y="1725007"/>
                  </a:lnTo>
                  <a:close/>
                </a:path>
                <a:path w="3041014" h="2540000">
                  <a:moveTo>
                    <a:pt x="1686369" y="2540000"/>
                  </a:moveTo>
                  <a:lnTo>
                    <a:pt x="1682270" y="2540000"/>
                  </a:lnTo>
                  <a:lnTo>
                    <a:pt x="2499920" y="1714500"/>
                  </a:lnTo>
                  <a:lnTo>
                    <a:pt x="3023655" y="1193819"/>
                  </a:lnTo>
                  <a:lnTo>
                    <a:pt x="1686369" y="2540000"/>
                  </a:lnTo>
                  <a:close/>
                </a:path>
                <a:path w="3041014" h="2540000">
                  <a:moveTo>
                    <a:pt x="60379" y="2370509"/>
                  </a:moveTo>
                  <a:lnTo>
                    <a:pt x="151634" y="2273300"/>
                  </a:lnTo>
                  <a:lnTo>
                    <a:pt x="1217203" y="1208514"/>
                  </a:lnTo>
                  <a:lnTo>
                    <a:pt x="1220453" y="1206500"/>
                  </a:lnTo>
                  <a:lnTo>
                    <a:pt x="60379" y="2370509"/>
                  </a:lnTo>
                  <a:close/>
                </a:path>
                <a:path w="3041014" h="2540000">
                  <a:moveTo>
                    <a:pt x="1798660" y="2540000"/>
                  </a:moveTo>
                  <a:lnTo>
                    <a:pt x="1793742" y="2540000"/>
                  </a:lnTo>
                  <a:lnTo>
                    <a:pt x="2611392" y="1714500"/>
                  </a:lnTo>
                  <a:lnTo>
                    <a:pt x="3023675" y="1308100"/>
                  </a:lnTo>
                  <a:lnTo>
                    <a:pt x="3023675" y="1257300"/>
                  </a:lnTo>
                  <a:lnTo>
                    <a:pt x="3040887" y="1257300"/>
                  </a:lnTo>
                  <a:lnTo>
                    <a:pt x="3040887" y="1308100"/>
                  </a:lnTo>
                  <a:lnTo>
                    <a:pt x="3024494" y="1308100"/>
                  </a:lnTo>
                  <a:lnTo>
                    <a:pt x="1798660" y="2540000"/>
                  </a:lnTo>
                  <a:close/>
                </a:path>
                <a:path w="3041014" h="2540000">
                  <a:moveTo>
                    <a:pt x="114244" y="2254360"/>
                  </a:moveTo>
                  <a:lnTo>
                    <a:pt x="1088490" y="1282700"/>
                  </a:lnTo>
                  <a:lnTo>
                    <a:pt x="1097506" y="1282700"/>
                  </a:lnTo>
                  <a:lnTo>
                    <a:pt x="114244" y="2254360"/>
                  </a:lnTo>
                  <a:close/>
                </a:path>
                <a:path w="3041014" h="2540000">
                  <a:moveTo>
                    <a:pt x="1854396" y="2540000"/>
                  </a:moveTo>
                  <a:lnTo>
                    <a:pt x="1850298" y="2540000"/>
                  </a:lnTo>
                  <a:lnTo>
                    <a:pt x="2667948" y="1714500"/>
                  </a:lnTo>
                  <a:lnTo>
                    <a:pt x="3024494" y="1358900"/>
                  </a:lnTo>
                  <a:lnTo>
                    <a:pt x="3024494" y="1308100"/>
                  </a:lnTo>
                  <a:lnTo>
                    <a:pt x="3040887" y="1308100"/>
                  </a:lnTo>
                  <a:lnTo>
                    <a:pt x="3040887" y="1371600"/>
                  </a:lnTo>
                  <a:lnTo>
                    <a:pt x="3022855" y="1371600"/>
                  </a:lnTo>
                  <a:lnTo>
                    <a:pt x="1854396" y="2540000"/>
                  </a:lnTo>
                  <a:close/>
                </a:path>
                <a:path w="3041014" h="2540000">
                  <a:moveTo>
                    <a:pt x="455260" y="2540000"/>
                  </a:moveTo>
                  <a:lnTo>
                    <a:pt x="450342" y="2540000"/>
                  </a:lnTo>
                  <a:lnTo>
                    <a:pt x="1655905" y="1333953"/>
                  </a:lnTo>
                  <a:lnTo>
                    <a:pt x="455260" y="2540000"/>
                  </a:lnTo>
                  <a:close/>
                </a:path>
                <a:path w="3041014" h="2540000">
                  <a:moveTo>
                    <a:pt x="396111" y="1921076"/>
                  </a:moveTo>
                  <a:lnTo>
                    <a:pt x="956527" y="1358900"/>
                  </a:lnTo>
                  <a:lnTo>
                    <a:pt x="965543" y="1358900"/>
                  </a:lnTo>
                  <a:lnTo>
                    <a:pt x="396111" y="1921076"/>
                  </a:lnTo>
                  <a:close/>
                </a:path>
                <a:path w="3041014" h="2540000">
                  <a:moveTo>
                    <a:pt x="1910132" y="2540000"/>
                  </a:moveTo>
                  <a:lnTo>
                    <a:pt x="1906034" y="2540000"/>
                  </a:lnTo>
                  <a:lnTo>
                    <a:pt x="2723684" y="1714500"/>
                  </a:lnTo>
                  <a:lnTo>
                    <a:pt x="3022855" y="1422400"/>
                  </a:lnTo>
                  <a:lnTo>
                    <a:pt x="3022855" y="1371600"/>
                  </a:lnTo>
                  <a:lnTo>
                    <a:pt x="3040887" y="1371600"/>
                  </a:lnTo>
                  <a:lnTo>
                    <a:pt x="3040887" y="1422400"/>
                  </a:lnTo>
                  <a:lnTo>
                    <a:pt x="3025314" y="1422400"/>
                  </a:lnTo>
                  <a:lnTo>
                    <a:pt x="1910132" y="2540000"/>
                  </a:lnTo>
                  <a:close/>
                </a:path>
                <a:path w="3041014" h="2540000">
                  <a:moveTo>
                    <a:pt x="1406050" y="2540000"/>
                  </a:moveTo>
                  <a:lnTo>
                    <a:pt x="1401951" y="2540000"/>
                  </a:lnTo>
                  <a:lnTo>
                    <a:pt x="2559819" y="1378777"/>
                  </a:lnTo>
                  <a:lnTo>
                    <a:pt x="1406050" y="2540000"/>
                  </a:lnTo>
                  <a:close/>
                </a:path>
                <a:path w="3041014" h="2540000">
                  <a:moveTo>
                    <a:pt x="510996" y="2540000"/>
                  </a:moveTo>
                  <a:lnTo>
                    <a:pt x="506897" y="2540000"/>
                  </a:lnTo>
                  <a:lnTo>
                    <a:pt x="1657849" y="1388182"/>
                  </a:lnTo>
                  <a:lnTo>
                    <a:pt x="510996" y="2540000"/>
                  </a:lnTo>
                  <a:close/>
                </a:path>
                <a:path w="3041014" h="2540000">
                  <a:moveTo>
                    <a:pt x="2022424" y="2540000"/>
                  </a:moveTo>
                  <a:lnTo>
                    <a:pt x="2017506" y="2540000"/>
                  </a:lnTo>
                  <a:lnTo>
                    <a:pt x="2797418" y="1752600"/>
                  </a:lnTo>
                  <a:lnTo>
                    <a:pt x="3023674" y="1524000"/>
                  </a:lnTo>
                  <a:lnTo>
                    <a:pt x="3023674" y="1474808"/>
                  </a:lnTo>
                  <a:lnTo>
                    <a:pt x="3025314" y="1473200"/>
                  </a:lnTo>
                  <a:lnTo>
                    <a:pt x="3025314" y="1422400"/>
                  </a:lnTo>
                  <a:lnTo>
                    <a:pt x="3040887" y="1422400"/>
                  </a:lnTo>
                  <a:lnTo>
                    <a:pt x="3040887" y="1536700"/>
                  </a:lnTo>
                  <a:lnTo>
                    <a:pt x="3024494" y="1536700"/>
                  </a:lnTo>
                  <a:lnTo>
                    <a:pt x="2022424" y="2540000"/>
                  </a:lnTo>
                  <a:close/>
                </a:path>
                <a:path w="3041014" h="2540000">
                  <a:moveTo>
                    <a:pt x="741070" y="1517281"/>
                  </a:moveTo>
                  <a:lnTo>
                    <a:pt x="817308" y="1439088"/>
                  </a:lnTo>
                  <a:lnTo>
                    <a:pt x="823744" y="1435100"/>
                  </a:lnTo>
                  <a:lnTo>
                    <a:pt x="741070" y="1517281"/>
                  </a:lnTo>
                  <a:close/>
                </a:path>
                <a:path w="3041014" h="2540000">
                  <a:moveTo>
                    <a:pt x="2966150" y="1531258"/>
                  </a:moveTo>
                  <a:lnTo>
                    <a:pt x="3023674" y="1473200"/>
                  </a:lnTo>
                  <a:lnTo>
                    <a:pt x="3023674" y="1474808"/>
                  </a:lnTo>
                  <a:lnTo>
                    <a:pt x="2966150" y="1531258"/>
                  </a:lnTo>
                  <a:close/>
                </a:path>
                <a:path w="3041014" h="2540000">
                  <a:moveTo>
                    <a:pt x="31842" y="2514600"/>
                  </a:moveTo>
                  <a:lnTo>
                    <a:pt x="18851" y="2514600"/>
                  </a:lnTo>
                  <a:lnTo>
                    <a:pt x="782293" y="1752600"/>
                  </a:lnTo>
                  <a:lnTo>
                    <a:pt x="1036067" y="1500356"/>
                  </a:lnTo>
                  <a:lnTo>
                    <a:pt x="263106" y="2273300"/>
                  </a:lnTo>
                  <a:lnTo>
                    <a:pt x="31842" y="2514600"/>
                  </a:lnTo>
                  <a:close/>
                </a:path>
                <a:path w="3041014" h="2540000">
                  <a:moveTo>
                    <a:pt x="18851" y="2184400"/>
                  </a:moveTo>
                  <a:lnTo>
                    <a:pt x="690961" y="1511300"/>
                  </a:lnTo>
                  <a:lnTo>
                    <a:pt x="700797" y="1511300"/>
                  </a:lnTo>
                  <a:lnTo>
                    <a:pt x="599161" y="1612900"/>
                  </a:lnTo>
                  <a:lnTo>
                    <a:pt x="18851" y="2184400"/>
                  </a:lnTo>
                  <a:close/>
                </a:path>
                <a:path w="3041014" h="2540000">
                  <a:moveTo>
                    <a:pt x="32298" y="2235200"/>
                  </a:moveTo>
                  <a:lnTo>
                    <a:pt x="18851" y="2235200"/>
                  </a:lnTo>
                  <a:lnTo>
                    <a:pt x="741070" y="1517281"/>
                  </a:lnTo>
                  <a:lnTo>
                    <a:pt x="486869" y="1778000"/>
                  </a:lnTo>
                  <a:lnTo>
                    <a:pt x="32298" y="2235200"/>
                  </a:lnTo>
                  <a:close/>
                </a:path>
                <a:path w="3041014" h="2540000">
                  <a:moveTo>
                    <a:pt x="1966688" y="2540000"/>
                  </a:moveTo>
                  <a:lnTo>
                    <a:pt x="1961770" y="2540000"/>
                  </a:lnTo>
                  <a:lnTo>
                    <a:pt x="2779420" y="1714500"/>
                  </a:lnTo>
                  <a:lnTo>
                    <a:pt x="2966150" y="1531258"/>
                  </a:lnTo>
                  <a:lnTo>
                    <a:pt x="1966688" y="2540000"/>
                  </a:lnTo>
                  <a:close/>
                </a:path>
                <a:path w="3041014" h="2540000">
                  <a:moveTo>
                    <a:pt x="2133895" y="2540000"/>
                  </a:moveTo>
                  <a:lnTo>
                    <a:pt x="2129797" y="2540000"/>
                  </a:lnTo>
                  <a:lnTo>
                    <a:pt x="2909710" y="1752600"/>
                  </a:lnTo>
                  <a:lnTo>
                    <a:pt x="3022855" y="1638300"/>
                  </a:lnTo>
                  <a:lnTo>
                    <a:pt x="3022855" y="1589067"/>
                  </a:lnTo>
                  <a:lnTo>
                    <a:pt x="3024494" y="1587500"/>
                  </a:lnTo>
                  <a:lnTo>
                    <a:pt x="3024494" y="1536700"/>
                  </a:lnTo>
                  <a:lnTo>
                    <a:pt x="3040887" y="1536700"/>
                  </a:lnTo>
                  <a:lnTo>
                    <a:pt x="3040887" y="1638300"/>
                  </a:lnTo>
                  <a:lnTo>
                    <a:pt x="3023675" y="1638300"/>
                  </a:lnTo>
                  <a:lnTo>
                    <a:pt x="2133895" y="2540000"/>
                  </a:lnTo>
                  <a:close/>
                </a:path>
                <a:path w="3041014" h="2540000">
                  <a:moveTo>
                    <a:pt x="31500" y="2120900"/>
                  </a:moveTo>
                  <a:lnTo>
                    <a:pt x="18851" y="2120900"/>
                  </a:lnTo>
                  <a:lnTo>
                    <a:pt x="558998" y="1587500"/>
                  </a:lnTo>
                  <a:lnTo>
                    <a:pt x="568014" y="1587500"/>
                  </a:lnTo>
                  <a:lnTo>
                    <a:pt x="486869" y="1663700"/>
                  </a:lnTo>
                  <a:lnTo>
                    <a:pt x="31500" y="2120900"/>
                  </a:lnTo>
                  <a:close/>
                </a:path>
                <a:path w="3041014" h="2540000">
                  <a:moveTo>
                    <a:pt x="2992596" y="1618009"/>
                  </a:moveTo>
                  <a:lnTo>
                    <a:pt x="3022855" y="1587500"/>
                  </a:lnTo>
                  <a:lnTo>
                    <a:pt x="3022855" y="1589067"/>
                  </a:lnTo>
                  <a:lnTo>
                    <a:pt x="2992596" y="1618009"/>
                  </a:lnTo>
                  <a:close/>
                </a:path>
                <a:path w="3041014" h="2540000">
                  <a:moveTo>
                    <a:pt x="2078160" y="2540000"/>
                  </a:moveTo>
                  <a:lnTo>
                    <a:pt x="2074061" y="2540000"/>
                  </a:lnTo>
                  <a:lnTo>
                    <a:pt x="2891712" y="1714500"/>
                  </a:lnTo>
                  <a:lnTo>
                    <a:pt x="2992596" y="1618009"/>
                  </a:lnTo>
                  <a:lnTo>
                    <a:pt x="2078160" y="2540000"/>
                  </a:lnTo>
                  <a:close/>
                </a:path>
                <a:path w="3041014" h="2540000">
                  <a:moveTo>
                    <a:pt x="2568503" y="2265927"/>
                  </a:moveTo>
                  <a:lnTo>
                    <a:pt x="3023674" y="1803400"/>
                  </a:lnTo>
                  <a:lnTo>
                    <a:pt x="3023675" y="1638300"/>
                  </a:lnTo>
                  <a:lnTo>
                    <a:pt x="3040887" y="1638300"/>
                  </a:lnTo>
                  <a:lnTo>
                    <a:pt x="3040887" y="1816100"/>
                  </a:lnTo>
                  <a:lnTo>
                    <a:pt x="3023674" y="1816100"/>
                  </a:lnTo>
                  <a:lnTo>
                    <a:pt x="2568503" y="2265927"/>
                  </a:lnTo>
                  <a:close/>
                </a:path>
                <a:path w="3041014" h="2540000">
                  <a:moveTo>
                    <a:pt x="53619" y="2036232"/>
                  </a:moveTo>
                  <a:lnTo>
                    <a:pt x="427035" y="1663700"/>
                  </a:lnTo>
                  <a:lnTo>
                    <a:pt x="436051" y="1663700"/>
                  </a:lnTo>
                  <a:lnTo>
                    <a:pt x="53619" y="2036232"/>
                  </a:lnTo>
                  <a:close/>
                </a:path>
                <a:path w="3041014" h="2540000">
                  <a:moveTo>
                    <a:pt x="2190451" y="2540000"/>
                  </a:moveTo>
                  <a:lnTo>
                    <a:pt x="2185533" y="2540000"/>
                  </a:lnTo>
                  <a:lnTo>
                    <a:pt x="3003183" y="1714500"/>
                  </a:lnTo>
                  <a:lnTo>
                    <a:pt x="3023675" y="1701800"/>
                  </a:lnTo>
                  <a:lnTo>
                    <a:pt x="2190451" y="2540000"/>
                  </a:lnTo>
                  <a:close/>
                </a:path>
                <a:path w="3041014" h="2540000">
                  <a:moveTo>
                    <a:pt x="1574077" y="2540000"/>
                  </a:moveTo>
                  <a:lnTo>
                    <a:pt x="1570246" y="2540000"/>
                  </a:lnTo>
                  <a:lnTo>
                    <a:pt x="1716339" y="2387600"/>
                  </a:lnTo>
                  <a:lnTo>
                    <a:pt x="2383443" y="1725007"/>
                  </a:lnTo>
                  <a:lnTo>
                    <a:pt x="1574077" y="2540000"/>
                  </a:lnTo>
                  <a:close/>
                </a:path>
                <a:path w="3041014" h="2540000">
                  <a:moveTo>
                    <a:pt x="19671" y="2019300"/>
                  </a:moveTo>
                  <a:lnTo>
                    <a:pt x="18851" y="2019300"/>
                  </a:lnTo>
                  <a:lnTo>
                    <a:pt x="294252" y="1739900"/>
                  </a:lnTo>
                  <a:lnTo>
                    <a:pt x="304088" y="1739900"/>
                  </a:lnTo>
                  <a:lnTo>
                    <a:pt x="19671" y="2019300"/>
                  </a:lnTo>
                  <a:close/>
                </a:path>
                <a:path w="3041014" h="2540000">
                  <a:moveTo>
                    <a:pt x="2246187" y="2540000"/>
                  </a:moveTo>
                  <a:lnTo>
                    <a:pt x="2242089" y="2540000"/>
                  </a:lnTo>
                  <a:lnTo>
                    <a:pt x="2611392" y="2159000"/>
                  </a:lnTo>
                  <a:lnTo>
                    <a:pt x="3023665" y="1752609"/>
                  </a:lnTo>
                  <a:lnTo>
                    <a:pt x="2246187" y="2540000"/>
                  </a:lnTo>
                  <a:close/>
                </a:path>
                <a:path w="3041014" h="2540000">
                  <a:moveTo>
                    <a:pt x="31556" y="1955800"/>
                  </a:moveTo>
                  <a:lnTo>
                    <a:pt x="18851" y="1955800"/>
                  </a:lnTo>
                  <a:lnTo>
                    <a:pt x="161470" y="1816100"/>
                  </a:lnTo>
                  <a:lnTo>
                    <a:pt x="171305" y="1816100"/>
                  </a:lnTo>
                  <a:lnTo>
                    <a:pt x="31556" y="1955800"/>
                  </a:lnTo>
                  <a:close/>
                </a:path>
                <a:path w="3041014" h="2540000">
                  <a:moveTo>
                    <a:pt x="2649868" y="2295657"/>
                  </a:moveTo>
                  <a:lnTo>
                    <a:pt x="3023675" y="1917700"/>
                  </a:lnTo>
                  <a:lnTo>
                    <a:pt x="3023674" y="1816100"/>
                  </a:lnTo>
                  <a:lnTo>
                    <a:pt x="3040887" y="1816100"/>
                  </a:lnTo>
                  <a:lnTo>
                    <a:pt x="3040887" y="1930400"/>
                  </a:lnTo>
                  <a:lnTo>
                    <a:pt x="3023674" y="1930400"/>
                  </a:lnTo>
                  <a:lnTo>
                    <a:pt x="2649868" y="2295657"/>
                  </a:lnTo>
                  <a:close/>
                </a:path>
                <a:path w="3041014" h="2540000">
                  <a:moveTo>
                    <a:pt x="862137" y="2295762"/>
                  </a:moveTo>
                  <a:lnTo>
                    <a:pt x="1157340" y="1993900"/>
                  </a:lnTo>
                  <a:lnTo>
                    <a:pt x="1303318" y="1852238"/>
                  </a:lnTo>
                  <a:lnTo>
                    <a:pt x="862137" y="2295762"/>
                  </a:lnTo>
                  <a:close/>
                </a:path>
                <a:path w="3041014" h="2540000">
                  <a:moveTo>
                    <a:pt x="3021268" y="1869291"/>
                  </a:moveTo>
                  <a:lnTo>
                    <a:pt x="3023674" y="1866900"/>
                  </a:lnTo>
                  <a:lnTo>
                    <a:pt x="3021268" y="1869291"/>
                  </a:lnTo>
                  <a:close/>
                </a:path>
                <a:path w="3041014" h="2540000">
                  <a:moveTo>
                    <a:pt x="2435988" y="2451100"/>
                  </a:moveTo>
                  <a:lnTo>
                    <a:pt x="3021268" y="1869291"/>
                  </a:lnTo>
                  <a:lnTo>
                    <a:pt x="2499920" y="2387600"/>
                  </a:lnTo>
                  <a:lnTo>
                    <a:pt x="2442203" y="2447890"/>
                  </a:lnTo>
                  <a:lnTo>
                    <a:pt x="2435988" y="2451100"/>
                  </a:lnTo>
                  <a:close/>
                </a:path>
                <a:path w="3041014" h="2540000">
                  <a:moveTo>
                    <a:pt x="20491" y="2463800"/>
                  </a:moveTo>
                  <a:lnTo>
                    <a:pt x="20491" y="2462143"/>
                  </a:lnTo>
                  <a:lnTo>
                    <a:pt x="207370" y="2273300"/>
                  </a:lnTo>
                  <a:lnTo>
                    <a:pt x="596376" y="1888295"/>
                  </a:lnTo>
                  <a:lnTo>
                    <a:pt x="20491" y="2463800"/>
                  </a:lnTo>
                  <a:close/>
                </a:path>
                <a:path w="3041014" h="2540000">
                  <a:moveTo>
                    <a:pt x="18851" y="1905000"/>
                  </a:moveTo>
                  <a:lnTo>
                    <a:pt x="29507" y="1892300"/>
                  </a:lnTo>
                  <a:lnTo>
                    <a:pt x="38523" y="1892300"/>
                  </a:lnTo>
                  <a:lnTo>
                    <a:pt x="18851" y="1905000"/>
                  </a:lnTo>
                  <a:close/>
                </a:path>
                <a:path w="3041014" h="2540000">
                  <a:moveTo>
                    <a:pt x="19671" y="2298700"/>
                  </a:moveTo>
                  <a:lnTo>
                    <a:pt x="19671" y="2297684"/>
                  </a:lnTo>
                  <a:lnTo>
                    <a:pt x="39342" y="2273300"/>
                  </a:lnTo>
                  <a:lnTo>
                    <a:pt x="396111" y="1921076"/>
                  </a:lnTo>
                  <a:lnTo>
                    <a:pt x="19671" y="2298700"/>
                  </a:lnTo>
                  <a:close/>
                </a:path>
                <a:path w="3041014" h="2540000">
                  <a:moveTo>
                    <a:pt x="2875918" y="2181014"/>
                  </a:moveTo>
                  <a:lnTo>
                    <a:pt x="3019576" y="2032000"/>
                  </a:lnTo>
                  <a:lnTo>
                    <a:pt x="3021254" y="2032000"/>
                  </a:lnTo>
                  <a:lnTo>
                    <a:pt x="3022547" y="2019300"/>
                  </a:lnTo>
                  <a:lnTo>
                    <a:pt x="3023380" y="2006600"/>
                  </a:lnTo>
                  <a:lnTo>
                    <a:pt x="3023674" y="1993900"/>
                  </a:lnTo>
                  <a:lnTo>
                    <a:pt x="3023674" y="1930400"/>
                  </a:lnTo>
                  <a:lnTo>
                    <a:pt x="3040887" y="1930400"/>
                  </a:lnTo>
                  <a:lnTo>
                    <a:pt x="3040887" y="1993900"/>
                  </a:lnTo>
                  <a:lnTo>
                    <a:pt x="3034791" y="2044700"/>
                  </a:lnTo>
                  <a:lnTo>
                    <a:pt x="3017937" y="2044700"/>
                  </a:lnTo>
                  <a:lnTo>
                    <a:pt x="2875918" y="2181014"/>
                  </a:lnTo>
                  <a:close/>
                </a:path>
                <a:path w="3041014" h="2540000">
                  <a:moveTo>
                    <a:pt x="2700734" y="2298700"/>
                  </a:moveTo>
                  <a:lnTo>
                    <a:pt x="3023674" y="1981200"/>
                  </a:lnTo>
                  <a:lnTo>
                    <a:pt x="2708537" y="2294669"/>
                  </a:lnTo>
                  <a:lnTo>
                    <a:pt x="2700734" y="2298700"/>
                  </a:lnTo>
                  <a:close/>
                </a:path>
                <a:path w="3041014" h="2540000">
                  <a:moveTo>
                    <a:pt x="19671" y="2070100"/>
                  </a:moveTo>
                  <a:lnTo>
                    <a:pt x="19671" y="2069301"/>
                  </a:lnTo>
                  <a:lnTo>
                    <a:pt x="53619" y="2036232"/>
                  </a:lnTo>
                  <a:lnTo>
                    <a:pt x="19671" y="2070100"/>
                  </a:lnTo>
                  <a:close/>
                </a:path>
                <a:path w="3041014" h="2540000">
                  <a:moveTo>
                    <a:pt x="2337186" y="2540000"/>
                  </a:moveTo>
                  <a:lnTo>
                    <a:pt x="2297825" y="2540000"/>
                  </a:lnTo>
                  <a:lnTo>
                    <a:pt x="2316971" y="2520613"/>
                  </a:lnTo>
                  <a:lnTo>
                    <a:pt x="2426972" y="2463800"/>
                  </a:lnTo>
                  <a:lnTo>
                    <a:pt x="2442203" y="2447890"/>
                  </a:lnTo>
                  <a:lnTo>
                    <a:pt x="2558935" y="2387600"/>
                  </a:lnTo>
                  <a:lnTo>
                    <a:pt x="2574341" y="2372023"/>
                  </a:lnTo>
                  <a:lnTo>
                    <a:pt x="2691718" y="2311400"/>
                  </a:lnTo>
                  <a:lnTo>
                    <a:pt x="2708537" y="2294669"/>
                  </a:lnTo>
                  <a:lnTo>
                    <a:pt x="2823681" y="2235200"/>
                  </a:lnTo>
                  <a:lnTo>
                    <a:pt x="2838835" y="2219480"/>
                  </a:lnTo>
                  <a:lnTo>
                    <a:pt x="2935972" y="2171700"/>
                  </a:lnTo>
                  <a:lnTo>
                    <a:pt x="2987098" y="2120900"/>
                  </a:lnTo>
                  <a:lnTo>
                    <a:pt x="3005706" y="2082800"/>
                  </a:lnTo>
                  <a:lnTo>
                    <a:pt x="3017937" y="2044700"/>
                  </a:lnTo>
                  <a:lnTo>
                    <a:pt x="3034791" y="2044700"/>
                  </a:lnTo>
                  <a:lnTo>
                    <a:pt x="3033267" y="2057400"/>
                  </a:lnTo>
                  <a:lnTo>
                    <a:pt x="3012507" y="2108200"/>
                  </a:lnTo>
                  <a:lnTo>
                    <a:pt x="2981757" y="2146300"/>
                  </a:lnTo>
                  <a:lnTo>
                    <a:pt x="2944169" y="2184400"/>
                  </a:lnTo>
                  <a:lnTo>
                    <a:pt x="2337186" y="2540000"/>
                  </a:lnTo>
                  <a:close/>
                </a:path>
                <a:path w="3041014" h="2540000">
                  <a:moveTo>
                    <a:pt x="2832697" y="2222500"/>
                  </a:moveTo>
                  <a:lnTo>
                    <a:pt x="2875918" y="2181014"/>
                  </a:lnTo>
                  <a:lnTo>
                    <a:pt x="2838835" y="2219480"/>
                  </a:lnTo>
                  <a:lnTo>
                    <a:pt x="2832697" y="2222500"/>
                  </a:lnTo>
                  <a:close/>
                </a:path>
                <a:path w="3041014" h="2540000">
                  <a:moveTo>
                    <a:pt x="93958" y="2274592"/>
                  </a:moveTo>
                  <a:lnTo>
                    <a:pt x="95078" y="2273300"/>
                  </a:lnTo>
                  <a:lnTo>
                    <a:pt x="114244" y="2254360"/>
                  </a:lnTo>
                  <a:lnTo>
                    <a:pt x="93958" y="2274592"/>
                  </a:lnTo>
                  <a:close/>
                </a:path>
                <a:path w="3041014" h="2540000">
                  <a:moveTo>
                    <a:pt x="2304025" y="2527300"/>
                  </a:moveTo>
                  <a:lnTo>
                    <a:pt x="2568503" y="2265927"/>
                  </a:lnTo>
                  <a:lnTo>
                    <a:pt x="2316971" y="2520613"/>
                  </a:lnTo>
                  <a:lnTo>
                    <a:pt x="2304025" y="2527300"/>
                  </a:lnTo>
                  <a:close/>
                </a:path>
                <a:path w="3041014" h="2540000">
                  <a:moveTo>
                    <a:pt x="29038" y="2349500"/>
                  </a:moveTo>
                  <a:lnTo>
                    <a:pt x="18851" y="2349500"/>
                  </a:lnTo>
                  <a:lnTo>
                    <a:pt x="93958" y="2274592"/>
                  </a:lnTo>
                  <a:lnTo>
                    <a:pt x="29038" y="2349500"/>
                  </a:lnTo>
                  <a:close/>
                </a:path>
                <a:path w="3041014" h="2540000">
                  <a:moveTo>
                    <a:pt x="2568771" y="2374900"/>
                  </a:moveTo>
                  <a:lnTo>
                    <a:pt x="2649868" y="2295657"/>
                  </a:lnTo>
                  <a:lnTo>
                    <a:pt x="2574341" y="2372023"/>
                  </a:lnTo>
                  <a:lnTo>
                    <a:pt x="2568771" y="2374900"/>
                  </a:lnTo>
                  <a:close/>
                </a:path>
                <a:path w="3041014" h="2540000">
                  <a:moveTo>
                    <a:pt x="623287" y="2540000"/>
                  </a:moveTo>
                  <a:lnTo>
                    <a:pt x="619189" y="2540000"/>
                  </a:lnTo>
                  <a:lnTo>
                    <a:pt x="862137" y="2295762"/>
                  </a:lnTo>
                  <a:lnTo>
                    <a:pt x="623287" y="2540000"/>
                  </a:lnTo>
                  <a:close/>
                </a:path>
                <a:path w="3041014" h="2540000">
                  <a:moveTo>
                    <a:pt x="20491" y="2413000"/>
                  </a:moveTo>
                  <a:lnTo>
                    <a:pt x="18032" y="2413000"/>
                  </a:lnTo>
                  <a:lnTo>
                    <a:pt x="60379" y="2370509"/>
                  </a:lnTo>
                  <a:lnTo>
                    <a:pt x="20491" y="2413000"/>
                  </a:lnTo>
                  <a:close/>
                </a:path>
                <a:path w="3041014" h="2540000">
                  <a:moveTo>
                    <a:pt x="120024" y="2540000"/>
                  </a:moveTo>
                  <a:lnTo>
                    <a:pt x="115107" y="2540000"/>
                  </a:lnTo>
                  <a:lnTo>
                    <a:pt x="236697" y="2418152"/>
                  </a:lnTo>
                  <a:lnTo>
                    <a:pt x="120024" y="2540000"/>
                  </a:lnTo>
                  <a:close/>
                </a:path>
                <a:path w="3041014" h="2540000">
                  <a:moveTo>
                    <a:pt x="343427" y="2540000"/>
                  </a:moveTo>
                  <a:lnTo>
                    <a:pt x="338870" y="2540000"/>
                  </a:lnTo>
                  <a:lnTo>
                    <a:pt x="452025" y="2426744"/>
                  </a:lnTo>
                  <a:lnTo>
                    <a:pt x="343427" y="2540000"/>
                  </a:lnTo>
                  <a:close/>
                </a:path>
                <a:path w="3041014" h="2540000">
                  <a:moveTo>
                    <a:pt x="63469" y="2540000"/>
                  </a:moveTo>
                  <a:lnTo>
                    <a:pt x="59371" y="2540000"/>
                  </a:lnTo>
                  <a:lnTo>
                    <a:pt x="161002" y="2438141"/>
                  </a:lnTo>
                  <a:lnTo>
                    <a:pt x="63469" y="2540000"/>
                  </a:lnTo>
                  <a:close/>
                </a:path>
                <a:path w="3041014" h="2540000">
                  <a:moveTo>
                    <a:pt x="231496" y="2540000"/>
                  </a:moveTo>
                  <a:lnTo>
                    <a:pt x="227398" y="2540000"/>
                  </a:lnTo>
                  <a:lnTo>
                    <a:pt x="328231" y="2438975"/>
                  </a:lnTo>
                  <a:lnTo>
                    <a:pt x="231496" y="2540000"/>
                  </a:lnTo>
                  <a:close/>
                </a:path>
                <a:path w="3041014" h="2540000">
                  <a:moveTo>
                    <a:pt x="175761" y="2540000"/>
                  </a:moveTo>
                  <a:lnTo>
                    <a:pt x="171662" y="2540000"/>
                  </a:lnTo>
                  <a:lnTo>
                    <a:pt x="270499" y="2441059"/>
                  </a:lnTo>
                  <a:lnTo>
                    <a:pt x="175761" y="25400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1317" y="9436527"/>
              <a:ext cx="79505" cy="1066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1800" y="9279967"/>
              <a:ext cx="79505" cy="1066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4919" y="9359476"/>
              <a:ext cx="79505" cy="10666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64755" y="7886035"/>
              <a:ext cx="3023235" cy="2401570"/>
            </a:xfrm>
            <a:custGeom>
              <a:avLst/>
              <a:gdLst/>
              <a:ahLst/>
              <a:cxnLst/>
              <a:rect l="l" t="t" r="r" b="b"/>
              <a:pathLst>
                <a:path w="3023235" h="2401570">
                  <a:moveTo>
                    <a:pt x="2535596" y="2400963"/>
                  </a:moveTo>
                  <a:lnTo>
                    <a:pt x="0" y="2400963"/>
                  </a:lnTo>
                  <a:lnTo>
                    <a:pt x="0" y="1825904"/>
                  </a:lnTo>
                  <a:lnTo>
                    <a:pt x="7197" y="1774289"/>
                  </a:lnTo>
                  <a:lnTo>
                    <a:pt x="26843" y="1724058"/>
                  </a:lnTo>
                  <a:lnTo>
                    <a:pt x="56017" y="1680897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1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8831"/>
                  </a:lnTo>
                  <a:lnTo>
                    <a:pt x="2996012" y="2099062"/>
                  </a:lnTo>
                  <a:lnTo>
                    <a:pt x="2966837" y="2142224"/>
                  </a:lnTo>
                  <a:lnTo>
                    <a:pt x="2931055" y="2172629"/>
                  </a:lnTo>
                  <a:lnTo>
                    <a:pt x="2535596" y="2400963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54919" y="7876673"/>
              <a:ext cx="3041015" cy="2410460"/>
            </a:xfrm>
            <a:custGeom>
              <a:avLst/>
              <a:gdLst/>
              <a:ahLst/>
              <a:cxnLst/>
              <a:rect l="l" t="t" r="r" b="b"/>
              <a:pathLst>
                <a:path w="3041014" h="2410459">
                  <a:moveTo>
                    <a:pt x="18851" y="2410325"/>
                  </a:moveTo>
                  <a:lnTo>
                    <a:pt x="0" y="2410325"/>
                  </a:lnTo>
                  <a:lnTo>
                    <a:pt x="0" y="1835266"/>
                  </a:lnTo>
                  <a:lnTo>
                    <a:pt x="7620" y="1781218"/>
                  </a:lnTo>
                  <a:lnTo>
                    <a:pt x="28380" y="1728707"/>
                  </a:lnTo>
                  <a:lnTo>
                    <a:pt x="59129" y="1683574"/>
                  </a:lnTo>
                  <a:lnTo>
                    <a:pt x="96718" y="1651657"/>
                  </a:lnTo>
                  <a:lnTo>
                    <a:pt x="2935972" y="12295"/>
                  </a:lnTo>
                  <a:lnTo>
                    <a:pt x="2972959" y="0"/>
                  </a:lnTo>
                  <a:lnTo>
                    <a:pt x="2990031" y="1229"/>
                  </a:lnTo>
                  <a:lnTo>
                    <a:pt x="3032178" y="39242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1" y="1904939"/>
                  </a:lnTo>
                  <a:lnTo>
                    <a:pt x="18851" y="2410325"/>
                  </a:lnTo>
                  <a:close/>
                </a:path>
                <a:path w="3041014" h="2410459">
                  <a:moveTo>
                    <a:pt x="2562907" y="2410325"/>
                  </a:moveTo>
                  <a:lnTo>
                    <a:pt x="2526318" y="2410325"/>
                  </a:lnTo>
                  <a:lnTo>
                    <a:pt x="2935972" y="2173794"/>
                  </a:lnTo>
                  <a:lnTo>
                    <a:pt x="2969949" y="2144901"/>
                  </a:lnTo>
                  <a:lnTo>
                    <a:pt x="2997548" y="2103712"/>
                  </a:lnTo>
                  <a:lnTo>
                    <a:pt x="3016080" y="2055760"/>
                  </a:lnTo>
                  <a:lnTo>
                    <a:pt x="3022855" y="2006579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79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562907" y="241032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1801" y="9566856"/>
              <a:ext cx="79505" cy="10666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3104" y="9410297"/>
              <a:ext cx="79505" cy="1066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5404" y="9489806"/>
              <a:ext cx="79505" cy="1066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949166" y="9075047"/>
              <a:ext cx="1198880" cy="1212215"/>
            </a:xfrm>
            <a:custGeom>
              <a:avLst/>
              <a:gdLst/>
              <a:ahLst/>
              <a:cxnLst/>
              <a:rect l="l" t="t" r="r" b="b"/>
              <a:pathLst>
                <a:path w="1198879" h="1212215">
                  <a:moveTo>
                    <a:pt x="612557" y="1211951"/>
                  </a:moveTo>
                  <a:lnTo>
                    <a:pt x="0" y="1211951"/>
                  </a:lnTo>
                  <a:lnTo>
                    <a:pt x="0" y="691810"/>
                  </a:lnTo>
                  <a:lnTo>
                    <a:pt x="1198322" y="0"/>
                  </a:lnTo>
                  <a:lnTo>
                    <a:pt x="1198322" y="873780"/>
                  </a:lnTo>
                  <a:lnTo>
                    <a:pt x="612557" y="1211951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69616" y="8580780"/>
              <a:ext cx="734060" cy="1298575"/>
            </a:xfrm>
            <a:custGeom>
              <a:avLst/>
              <a:gdLst/>
              <a:ahLst/>
              <a:cxnLst/>
              <a:rect l="l" t="t" r="r" b="b"/>
              <a:pathLst>
                <a:path w="734059" h="1298575">
                  <a:moveTo>
                    <a:pt x="0" y="787713"/>
                  </a:moveTo>
                  <a:lnTo>
                    <a:pt x="0" y="423775"/>
                  </a:lnTo>
                  <a:lnTo>
                    <a:pt x="733583" y="0"/>
                  </a:lnTo>
                  <a:lnTo>
                    <a:pt x="733583" y="363938"/>
                  </a:lnTo>
                  <a:lnTo>
                    <a:pt x="0" y="787713"/>
                  </a:lnTo>
                  <a:close/>
                </a:path>
                <a:path w="734059" h="1298575">
                  <a:moveTo>
                    <a:pt x="0" y="1298375"/>
                  </a:moveTo>
                  <a:lnTo>
                    <a:pt x="0" y="901649"/>
                  </a:lnTo>
                  <a:lnTo>
                    <a:pt x="733583" y="477874"/>
                  </a:lnTo>
                  <a:lnTo>
                    <a:pt x="733583" y="874600"/>
                  </a:lnTo>
                  <a:lnTo>
                    <a:pt x="0" y="1298375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0147" y="8565209"/>
              <a:ext cx="2072639" cy="1722120"/>
            </a:xfrm>
            <a:custGeom>
              <a:avLst/>
              <a:gdLst/>
              <a:ahLst/>
              <a:cxnLst/>
              <a:rect l="l" t="t" r="r" b="b"/>
              <a:pathLst>
                <a:path w="2072639" h="1722120">
                  <a:moveTo>
                    <a:pt x="1217168" y="493445"/>
                  </a:moveTo>
                  <a:lnTo>
                    <a:pt x="4914" y="1193457"/>
                  </a:lnTo>
                  <a:lnTo>
                    <a:pt x="0" y="1195920"/>
                  </a:lnTo>
                  <a:lnTo>
                    <a:pt x="0" y="1721789"/>
                  </a:lnTo>
                  <a:lnTo>
                    <a:pt x="18846" y="1721789"/>
                  </a:lnTo>
                  <a:lnTo>
                    <a:pt x="18846" y="1207389"/>
                  </a:lnTo>
                  <a:lnTo>
                    <a:pt x="1198321" y="526237"/>
                  </a:lnTo>
                  <a:lnTo>
                    <a:pt x="1198321" y="1377886"/>
                  </a:lnTo>
                  <a:lnTo>
                    <a:pt x="602818" y="1721789"/>
                  </a:lnTo>
                  <a:lnTo>
                    <a:pt x="640143" y="1721789"/>
                  </a:lnTo>
                  <a:lnTo>
                    <a:pt x="1212253" y="1391818"/>
                  </a:lnTo>
                  <a:lnTo>
                    <a:pt x="1217168" y="1388541"/>
                  </a:lnTo>
                  <a:lnTo>
                    <a:pt x="1217168" y="526237"/>
                  </a:lnTo>
                  <a:lnTo>
                    <a:pt x="1217168" y="493445"/>
                  </a:lnTo>
                  <a:close/>
                </a:path>
                <a:path w="2072639" h="1722120">
                  <a:moveTo>
                    <a:pt x="1435201" y="1703298"/>
                  </a:moveTo>
                  <a:lnTo>
                    <a:pt x="1403172" y="1721789"/>
                  </a:lnTo>
                  <a:lnTo>
                    <a:pt x="1435201" y="1721789"/>
                  </a:lnTo>
                  <a:lnTo>
                    <a:pt x="1435201" y="1703298"/>
                  </a:lnTo>
                  <a:close/>
                </a:path>
                <a:path w="2072639" h="1722120">
                  <a:moveTo>
                    <a:pt x="1435201" y="1573796"/>
                  </a:moveTo>
                  <a:lnTo>
                    <a:pt x="1178953" y="1721789"/>
                  </a:lnTo>
                  <a:lnTo>
                    <a:pt x="1265529" y="1721789"/>
                  </a:lnTo>
                  <a:lnTo>
                    <a:pt x="1435201" y="1623796"/>
                  </a:lnTo>
                  <a:lnTo>
                    <a:pt x="1435201" y="1573796"/>
                  </a:lnTo>
                  <a:close/>
                </a:path>
                <a:path w="2072639" h="1722120">
                  <a:moveTo>
                    <a:pt x="1435201" y="1444282"/>
                  </a:moveTo>
                  <a:lnTo>
                    <a:pt x="954265" y="1721789"/>
                  </a:lnTo>
                  <a:lnTo>
                    <a:pt x="1041311" y="1721789"/>
                  </a:lnTo>
                  <a:lnTo>
                    <a:pt x="1435201" y="1494282"/>
                  </a:lnTo>
                  <a:lnTo>
                    <a:pt x="1435201" y="1444282"/>
                  </a:lnTo>
                  <a:close/>
                </a:path>
                <a:path w="2072639" h="1722120">
                  <a:moveTo>
                    <a:pt x="2072055" y="477875"/>
                  </a:moveTo>
                  <a:lnTo>
                    <a:pt x="2053209" y="488746"/>
                  </a:lnTo>
                  <a:lnTo>
                    <a:pt x="2053209" y="509841"/>
                  </a:lnTo>
                  <a:lnTo>
                    <a:pt x="2053209" y="884440"/>
                  </a:lnTo>
                  <a:lnTo>
                    <a:pt x="1338478" y="1296733"/>
                  </a:lnTo>
                  <a:lnTo>
                    <a:pt x="1338478" y="922147"/>
                  </a:lnTo>
                  <a:lnTo>
                    <a:pt x="2053209" y="509841"/>
                  </a:lnTo>
                  <a:lnTo>
                    <a:pt x="2053209" y="488746"/>
                  </a:lnTo>
                  <a:lnTo>
                    <a:pt x="1324546" y="909027"/>
                  </a:lnTo>
                  <a:lnTo>
                    <a:pt x="1319631" y="911491"/>
                  </a:lnTo>
                  <a:lnTo>
                    <a:pt x="1319631" y="1329524"/>
                  </a:lnTo>
                  <a:lnTo>
                    <a:pt x="1376476" y="1296733"/>
                  </a:lnTo>
                  <a:lnTo>
                    <a:pt x="2067140" y="898372"/>
                  </a:lnTo>
                  <a:lnTo>
                    <a:pt x="2072055" y="895908"/>
                  </a:lnTo>
                  <a:lnTo>
                    <a:pt x="2072055" y="509841"/>
                  </a:lnTo>
                  <a:lnTo>
                    <a:pt x="2072055" y="477875"/>
                  </a:lnTo>
                  <a:close/>
                </a:path>
                <a:path w="2072639" h="1722120">
                  <a:moveTo>
                    <a:pt x="2072055" y="0"/>
                  </a:moveTo>
                  <a:lnTo>
                    <a:pt x="2053209" y="10871"/>
                  </a:lnTo>
                  <a:lnTo>
                    <a:pt x="2053209" y="32791"/>
                  </a:lnTo>
                  <a:lnTo>
                    <a:pt x="2053209" y="374599"/>
                  </a:lnTo>
                  <a:lnTo>
                    <a:pt x="1338478" y="786892"/>
                  </a:lnTo>
                  <a:lnTo>
                    <a:pt x="1338478" y="445084"/>
                  </a:lnTo>
                  <a:lnTo>
                    <a:pt x="2053209" y="32791"/>
                  </a:lnTo>
                  <a:lnTo>
                    <a:pt x="2053209" y="10871"/>
                  </a:lnTo>
                  <a:lnTo>
                    <a:pt x="1324546" y="431152"/>
                  </a:lnTo>
                  <a:lnTo>
                    <a:pt x="1319631" y="433616"/>
                  </a:lnTo>
                  <a:lnTo>
                    <a:pt x="1319631" y="818857"/>
                  </a:lnTo>
                  <a:lnTo>
                    <a:pt x="1375054" y="786892"/>
                  </a:lnTo>
                  <a:lnTo>
                    <a:pt x="2067140" y="387705"/>
                  </a:lnTo>
                  <a:lnTo>
                    <a:pt x="2072055" y="385254"/>
                  </a:lnTo>
                  <a:lnTo>
                    <a:pt x="2072055" y="32791"/>
                  </a:lnTo>
                  <a:lnTo>
                    <a:pt x="2072055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C7768-7863-5F6A-6F0C-8057BE213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339" y="743055"/>
            <a:ext cx="8706027" cy="1259839"/>
          </a:xfrm>
        </p:spPr>
        <p:txBody>
          <a:bodyPr/>
          <a:lstStyle/>
          <a:p>
            <a:r>
              <a:rPr lang="pt-BR" dirty="0"/>
              <a:t>Quem sou eu?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C0886F-6FD3-838E-D6AE-55FF0C719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4043" y="2372890"/>
            <a:ext cx="16339912" cy="5524589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Matemático</a:t>
            </a:r>
          </a:p>
          <a:p>
            <a:r>
              <a:rPr lang="pt-BR" dirty="0">
                <a:solidFill>
                  <a:schemeClr val="bg1"/>
                </a:solidFill>
              </a:rPr>
              <a:t>Pedagogo</a:t>
            </a:r>
          </a:p>
          <a:p>
            <a:r>
              <a:rPr lang="pt-BR" dirty="0">
                <a:solidFill>
                  <a:schemeClr val="bg1"/>
                </a:solidFill>
              </a:rPr>
              <a:t>Analista de Sistemas</a:t>
            </a:r>
          </a:p>
          <a:p>
            <a:r>
              <a:rPr lang="pt-BR" dirty="0">
                <a:solidFill>
                  <a:schemeClr val="bg1"/>
                </a:solidFill>
              </a:rPr>
              <a:t>MBA em Gestão de Processos</a:t>
            </a:r>
          </a:p>
          <a:p>
            <a:r>
              <a:rPr lang="pt-BR" dirty="0">
                <a:solidFill>
                  <a:schemeClr val="bg1"/>
                </a:solidFill>
              </a:rPr>
              <a:t>Mestrando em Computação Aplicada	</a:t>
            </a:r>
          </a:p>
          <a:p>
            <a:r>
              <a:rPr lang="pt-BR" sz="3000" dirty="0">
                <a:solidFill>
                  <a:schemeClr val="bg1"/>
                </a:solidFill>
              </a:rPr>
              <a:t>			Pesquisa com foco em IA e Data Science	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5BB331EB-5C17-9B3F-7D92-679A048C3E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875F6705-1903-E74D-EBC1-A4A0DD993B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5143500"/>
            <a:ext cx="4724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 descr="Homem de camisa vermelha&#10;&#10;Descrição gerada automaticamente">
            <a:extLst>
              <a:ext uri="{FF2B5EF4-FFF2-40B4-BE49-F238E27FC236}">
                <a16:creationId xmlns:a16="http://schemas.microsoft.com/office/drawing/2014/main" id="{7828A0BF-22C1-FC49-2EAA-015BC9B50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78" y="5295900"/>
            <a:ext cx="4991100" cy="4991100"/>
          </a:xfrm>
          <a:prstGeom prst="rect">
            <a:avLst/>
          </a:prstGeom>
        </p:spPr>
      </p:pic>
      <p:pic>
        <p:nvPicPr>
          <p:cNvPr id="11" name="Imagem 10" descr="Homem segurando um microfone&#10;&#10;Descrição gerada automaticamente">
            <a:extLst>
              <a:ext uri="{FF2B5EF4-FFF2-40B4-BE49-F238E27FC236}">
                <a16:creationId xmlns:a16="http://schemas.microsoft.com/office/drawing/2014/main" id="{D9EAB021-4A39-97D1-1234-A408A91D1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876300"/>
            <a:ext cx="77152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6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C7768-7863-5F6A-6F0C-8057BE213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339" y="743055"/>
            <a:ext cx="8706027" cy="1259839"/>
          </a:xfrm>
        </p:spPr>
        <p:txBody>
          <a:bodyPr/>
          <a:lstStyle/>
          <a:p>
            <a:r>
              <a:rPr lang="pt-BR" dirty="0" err="1"/>
              <a:t>StartUps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C0886F-6FD3-838E-D6AE-55FF0C719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4043" y="2372890"/>
            <a:ext cx="16339912" cy="5432256"/>
          </a:xfrm>
        </p:spPr>
        <p:txBody>
          <a:bodyPr/>
          <a:lstStyle/>
          <a:p>
            <a:r>
              <a:rPr lang="pt-BR" dirty="0" err="1">
                <a:solidFill>
                  <a:schemeClr val="bg1"/>
                </a:solidFill>
              </a:rPr>
              <a:t>ClassiPonta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 err="1">
                <a:solidFill>
                  <a:schemeClr val="bg1"/>
                </a:solidFill>
              </a:rPr>
              <a:t>PedalaAi</a:t>
            </a:r>
            <a:r>
              <a:rPr lang="pt-BR" dirty="0">
                <a:solidFill>
                  <a:schemeClr val="bg1"/>
                </a:solidFill>
              </a:rPr>
              <a:t>!</a:t>
            </a:r>
          </a:p>
          <a:p>
            <a:r>
              <a:rPr lang="pt-BR" dirty="0" err="1">
                <a:solidFill>
                  <a:schemeClr val="bg1"/>
                </a:solidFill>
              </a:rPr>
              <a:t>Turistar</a:t>
            </a:r>
            <a:endParaRPr lang="pt-BR" dirty="0">
              <a:solidFill>
                <a:schemeClr val="bg1"/>
              </a:solidFill>
            </a:endParaRPr>
          </a:p>
          <a:p>
            <a:endParaRPr lang="pt-BR" sz="3000" dirty="0">
              <a:solidFill>
                <a:schemeClr val="bg1"/>
              </a:solidFill>
            </a:endParaRPr>
          </a:p>
          <a:p>
            <a:r>
              <a:rPr lang="pt-BR" sz="4400" dirty="0" err="1">
                <a:solidFill>
                  <a:schemeClr val="bg1"/>
                </a:solidFill>
              </a:rPr>
              <a:t>InsaneFood</a:t>
            </a:r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 err="1">
                <a:solidFill>
                  <a:schemeClr val="bg1"/>
                </a:solidFill>
              </a:rPr>
              <a:t>Official</a:t>
            </a:r>
            <a:r>
              <a:rPr lang="pt-BR" sz="4400" dirty="0">
                <a:solidFill>
                  <a:schemeClr val="bg1"/>
                </a:solidFill>
              </a:rPr>
              <a:t> </a:t>
            </a:r>
            <a:r>
              <a:rPr lang="pt-BR" sz="4400" dirty="0" err="1">
                <a:solidFill>
                  <a:schemeClr val="bg1"/>
                </a:solidFill>
              </a:rPr>
              <a:t>House</a:t>
            </a:r>
            <a:r>
              <a:rPr lang="pt-BR" sz="4400" dirty="0">
                <a:solidFill>
                  <a:schemeClr val="bg1"/>
                </a:solidFill>
              </a:rPr>
              <a:t>	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5BB331EB-5C17-9B3F-7D92-679A048C3E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875F6705-1903-E74D-EBC1-A4A0DD993B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5143500"/>
            <a:ext cx="4724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2BB8C03-48E5-B016-B57D-C1FE0287C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17" r="1582"/>
          <a:stretch/>
        </p:blipFill>
        <p:spPr>
          <a:xfrm>
            <a:off x="11150488" y="991764"/>
            <a:ext cx="7010477" cy="883803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7AE2D01-A473-6570-65E6-7E24C8A7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131" y="2419806"/>
            <a:ext cx="5705548" cy="206702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D7BDF3D-91F5-638F-1639-BAB5AE2DB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070" y="7207659"/>
            <a:ext cx="1677487" cy="162886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D08E373-ACF2-674D-D99F-D3CDA2210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6991" y="6769391"/>
            <a:ext cx="5915829" cy="2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6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F0EE8-D774-96B9-B6EB-A4B8CD597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CBF599-8C6E-7D8C-C0C6-6491A00D8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B3D9FC4-5391-37F9-6A32-37B2D94B4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" y="4045"/>
            <a:ext cx="18281026" cy="102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3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A4A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8192134" marR="5080">
              <a:lnSpc>
                <a:spcPts val="6680"/>
              </a:lnSpc>
              <a:spcBef>
                <a:spcPts val="1330"/>
              </a:spcBef>
            </a:pPr>
            <a:r>
              <a:rPr spc="310" dirty="0"/>
              <a:t>Modelagem</a:t>
            </a:r>
            <a:r>
              <a:rPr spc="125" dirty="0"/>
              <a:t> </a:t>
            </a:r>
            <a:r>
              <a:rPr spc="80" dirty="0"/>
              <a:t>de</a:t>
            </a:r>
            <a:r>
              <a:rPr spc="130" dirty="0"/>
              <a:t> </a:t>
            </a:r>
            <a:r>
              <a:rPr spc="150" dirty="0"/>
              <a:t>Banco </a:t>
            </a:r>
            <a:r>
              <a:rPr spc="-1960" dirty="0"/>
              <a:t> </a:t>
            </a:r>
            <a:r>
              <a:rPr spc="80" dirty="0"/>
              <a:t>de</a:t>
            </a:r>
            <a:r>
              <a:rPr spc="155" dirty="0"/>
              <a:t> </a:t>
            </a:r>
            <a:r>
              <a:rPr spc="254" dirty="0"/>
              <a:t>dados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9744" y="6634702"/>
            <a:ext cx="8918575" cy="1794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3400" spc="110" dirty="0">
                <a:solidFill>
                  <a:srgbClr val="94DDDE"/>
                </a:solidFill>
                <a:latin typeface="Trebuchet MS"/>
                <a:cs typeface="Trebuchet MS"/>
              </a:rPr>
              <a:t>Aula</a:t>
            </a:r>
            <a:r>
              <a:rPr sz="3400" spc="5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5" dirty="0">
                <a:solidFill>
                  <a:srgbClr val="94DDDE"/>
                </a:solidFill>
                <a:latin typeface="Trebuchet MS"/>
                <a:cs typeface="Trebuchet MS"/>
              </a:rPr>
              <a:t>00:</a:t>
            </a:r>
            <a:r>
              <a:rPr sz="340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30" dirty="0">
                <a:solidFill>
                  <a:srgbClr val="94DDDE"/>
                </a:solidFill>
                <a:latin typeface="Trebuchet MS"/>
                <a:cs typeface="Trebuchet MS"/>
              </a:rPr>
              <a:t>Apresentação/conceitos</a:t>
            </a:r>
            <a:r>
              <a:rPr sz="340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45" dirty="0">
                <a:solidFill>
                  <a:srgbClr val="94DDDE"/>
                </a:solidFill>
                <a:latin typeface="Trebuchet MS"/>
                <a:cs typeface="Trebuchet MS"/>
              </a:rPr>
              <a:t>elementares </a:t>
            </a:r>
            <a:r>
              <a:rPr sz="3400" spc="-101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Profª</a:t>
            </a:r>
            <a:r>
              <a:rPr sz="340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-15" dirty="0">
                <a:solidFill>
                  <a:srgbClr val="94DDDE"/>
                </a:solidFill>
                <a:latin typeface="Trebuchet MS"/>
                <a:cs typeface="Trebuchet MS"/>
              </a:rPr>
              <a:t>Me.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35" dirty="0">
                <a:solidFill>
                  <a:srgbClr val="94DDDE"/>
                </a:solidFill>
                <a:latin typeface="Trebuchet MS"/>
                <a:cs typeface="Trebuchet MS"/>
              </a:rPr>
              <a:t>Denise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70" dirty="0">
                <a:solidFill>
                  <a:srgbClr val="94DDDE"/>
                </a:solidFill>
                <a:latin typeface="Trebuchet MS"/>
                <a:cs typeface="Trebuchet MS"/>
              </a:rPr>
              <a:t>do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10" dirty="0">
                <a:solidFill>
                  <a:srgbClr val="94DDDE"/>
                </a:solidFill>
                <a:latin typeface="Trebuchet MS"/>
                <a:cs typeface="Trebuchet MS"/>
              </a:rPr>
              <a:t>Rocio</a:t>
            </a:r>
            <a:r>
              <a:rPr sz="340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400" spc="75" dirty="0" err="1">
                <a:solidFill>
                  <a:srgbClr val="94DDDE"/>
                </a:solidFill>
                <a:latin typeface="Trebuchet MS"/>
                <a:cs typeface="Trebuchet MS"/>
              </a:rPr>
              <a:t>Maciel</a:t>
            </a:r>
            <a:endParaRPr lang="pt-BR" sz="3400" spc="75" dirty="0">
              <a:solidFill>
                <a:srgbClr val="94DDDE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lang="pt-BR" sz="3400" spc="75" dirty="0" err="1">
                <a:solidFill>
                  <a:srgbClr val="94DDDE"/>
                </a:solidFill>
                <a:latin typeface="Trebuchet MS"/>
                <a:cs typeface="Trebuchet MS"/>
              </a:rPr>
              <a:t>Profº</a:t>
            </a:r>
            <a:r>
              <a:rPr lang="pt-BR" sz="3400" spc="75" dirty="0">
                <a:solidFill>
                  <a:srgbClr val="94DDDE"/>
                </a:solidFill>
                <a:latin typeface="Trebuchet MS"/>
                <a:cs typeface="Trebuchet MS"/>
              </a:rPr>
              <a:t> Esp. Jorge Davi Navarro</a:t>
            </a:r>
            <a:endParaRPr sz="3400" dirty="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7496175" cy="10287000"/>
            <a:chOff x="0" y="0"/>
            <a:chExt cx="7496175" cy="10287000"/>
          </a:xfrm>
        </p:grpSpPr>
        <p:sp>
          <p:nvSpPr>
            <p:cNvPr id="6" name="object 6"/>
            <p:cNvSpPr/>
            <p:nvPr/>
          </p:nvSpPr>
          <p:spPr>
            <a:xfrm>
              <a:off x="1210524" y="0"/>
              <a:ext cx="6012815" cy="2171700"/>
            </a:xfrm>
            <a:custGeom>
              <a:avLst/>
              <a:gdLst/>
              <a:ahLst/>
              <a:cxnLst/>
              <a:rect l="l" t="t" r="r" b="b"/>
              <a:pathLst>
                <a:path w="6012814" h="2171700">
                  <a:moveTo>
                    <a:pt x="2596627" y="2171476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012304" y="0"/>
                  </a:lnTo>
                  <a:lnTo>
                    <a:pt x="5326726" y="203763"/>
                  </a:lnTo>
                  <a:lnTo>
                    <a:pt x="4637797" y="987341"/>
                  </a:lnTo>
                  <a:lnTo>
                    <a:pt x="3075237" y="1267865"/>
                  </a:lnTo>
                  <a:lnTo>
                    <a:pt x="2596627" y="2171476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65100" y="0"/>
              <a:ext cx="5038725" cy="1857375"/>
            </a:xfrm>
            <a:custGeom>
              <a:avLst/>
              <a:gdLst/>
              <a:ahLst/>
              <a:cxnLst/>
              <a:rect l="l" t="t" r="r" b="b"/>
              <a:pathLst>
                <a:path w="5038725" h="1857375">
                  <a:moveTo>
                    <a:pt x="1603006" y="1600987"/>
                  </a:moveTo>
                  <a:lnTo>
                    <a:pt x="1603006" y="1579409"/>
                  </a:lnTo>
                  <a:lnTo>
                    <a:pt x="1608398" y="1579409"/>
                  </a:lnTo>
                  <a:lnTo>
                    <a:pt x="1608398" y="1599639"/>
                  </a:lnTo>
                  <a:lnTo>
                    <a:pt x="1603006" y="1600987"/>
                  </a:lnTo>
                  <a:close/>
                </a:path>
                <a:path w="5038725" h="1857375">
                  <a:moveTo>
                    <a:pt x="1629970" y="1605033"/>
                  </a:moveTo>
                  <a:lnTo>
                    <a:pt x="1608398" y="1605033"/>
                  </a:lnTo>
                  <a:lnTo>
                    <a:pt x="1608398" y="1599639"/>
                  </a:lnTo>
                  <a:lnTo>
                    <a:pt x="1629970" y="1599639"/>
                  </a:lnTo>
                  <a:lnTo>
                    <a:pt x="1629970" y="1605033"/>
                  </a:lnTo>
                  <a:close/>
                </a:path>
                <a:path w="5038725" h="1857375">
                  <a:moveTo>
                    <a:pt x="5038212" y="1462"/>
                  </a:moveTo>
                  <a:lnTo>
                    <a:pt x="5016640" y="1462"/>
                  </a:lnTo>
                  <a:lnTo>
                    <a:pt x="5016640" y="0"/>
                  </a:lnTo>
                  <a:lnTo>
                    <a:pt x="5038212" y="0"/>
                  </a:lnTo>
                  <a:lnTo>
                    <a:pt x="5038212" y="1462"/>
                  </a:lnTo>
                  <a:close/>
                </a:path>
                <a:path w="5038725" h="1857375">
                  <a:moveTo>
                    <a:pt x="4835982" y="2810"/>
                  </a:moveTo>
                  <a:lnTo>
                    <a:pt x="4787447" y="2810"/>
                  </a:lnTo>
                  <a:lnTo>
                    <a:pt x="4787447" y="0"/>
                  </a:lnTo>
                  <a:lnTo>
                    <a:pt x="4835982" y="0"/>
                  </a:lnTo>
                  <a:lnTo>
                    <a:pt x="4835982" y="2810"/>
                  </a:lnTo>
                  <a:close/>
                </a:path>
                <a:path w="5038725" h="1857375">
                  <a:moveTo>
                    <a:pt x="4814411" y="24389"/>
                  </a:moveTo>
                  <a:lnTo>
                    <a:pt x="4809018" y="24389"/>
                  </a:lnTo>
                  <a:lnTo>
                    <a:pt x="4809018" y="2810"/>
                  </a:lnTo>
                  <a:lnTo>
                    <a:pt x="4814411" y="2810"/>
                  </a:lnTo>
                  <a:lnTo>
                    <a:pt x="4814411" y="24389"/>
                  </a:lnTo>
                  <a:close/>
                </a:path>
                <a:path w="5038725" h="1857375">
                  <a:moveTo>
                    <a:pt x="4699814" y="139026"/>
                  </a:moveTo>
                  <a:lnTo>
                    <a:pt x="4694422" y="139026"/>
                  </a:lnTo>
                  <a:lnTo>
                    <a:pt x="4694422" y="117447"/>
                  </a:lnTo>
                  <a:lnTo>
                    <a:pt x="4672850" y="117447"/>
                  </a:lnTo>
                  <a:lnTo>
                    <a:pt x="4672850" y="112053"/>
                  </a:lnTo>
                  <a:lnTo>
                    <a:pt x="4694422" y="112053"/>
                  </a:lnTo>
                  <a:lnTo>
                    <a:pt x="4694422" y="90474"/>
                  </a:lnTo>
                  <a:lnTo>
                    <a:pt x="4699814" y="90474"/>
                  </a:lnTo>
                  <a:lnTo>
                    <a:pt x="4699814" y="112053"/>
                  </a:lnTo>
                  <a:lnTo>
                    <a:pt x="4721385" y="112053"/>
                  </a:lnTo>
                  <a:lnTo>
                    <a:pt x="4721385" y="117448"/>
                  </a:lnTo>
                  <a:lnTo>
                    <a:pt x="4701163" y="117448"/>
                  </a:lnTo>
                  <a:lnTo>
                    <a:pt x="4699814" y="120145"/>
                  </a:lnTo>
                  <a:lnTo>
                    <a:pt x="4699814" y="139026"/>
                  </a:lnTo>
                  <a:close/>
                </a:path>
                <a:path w="5038725" h="1857375">
                  <a:moveTo>
                    <a:pt x="4585217" y="226690"/>
                  </a:moveTo>
                  <a:lnTo>
                    <a:pt x="4579825" y="226690"/>
                  </a:lnTo>
                  <a:lnTo>
                    <a:pt x="4579825" y="205111"/>
                  </a:lnTo>
                  <a:lnTo>
                    <a:pt x="4585217" y="205111"/>
                  </a:lnTo>
                  <a:lnTo>
                    <a:pt x="4585217" y="226690"/>
                  </a:lnTo>
                  <a:close/>
                </a:path>
                <a:path w="5038725" h="1857375">
                  <a:moveTo>
                    <a:pt x="4606789" y="232085"/>
                  </a:moveTo>
                  <a:lnTo>
                    <a:pt x="4558254" y="232085"/>
                  </a:lnTo>
                  <a:lnTo>
                    <a:pt x="4558254" y="226690"/>
                  </a:lnTo>
                  <a:lnTo>
                    <a:pt x="4606789" y="226690"/>
                  </a:lnTo>
                  <a:lnTo>
                    <a:pt x="4606789" y="232085"/>
                  </a:lnTo>
                  <a:close/>
                </a:path>
                <a:path w="5038725" h="1857375">
                  <a:moveTo>
                    <a:pt x="4585217" y="253663"/>
                  </a:moveTo>
                  <a:lnTo>
                    <a:pt x="4579825" y="253663"/>
                  </a:lnTo>
                  <a:lnTo>
                    <a:pt x="4579825" y="232085"/>
                  </a:lnTo>
                  <a:lnTo>
                    <a:pt x="4601396" y="232085"/>
                  </a:lnTo>
                  <a:lnTo>
                    <a:pt x="4585217" y="249617"/>
                  </a:lnTo>
                  <a:lnTo>
                    <a:pt x="4585217" y="253663"/>
                  </a:lnTo>
                  <a:close/>
                </a:path>
                <a:path w="5038725" h="1857375">
                  <a:moveTo>
                    <a:pt x="4606789" y="2810"/>
                  </a:moveTo>
                  <a:lnTo>
                    <a:pt x="4558254" y="2810"/>
                  </a:lnTo>
                  <a:lnTo>
                    <a:pt x="4558254" y="0"/>
                  </a:lnTo>
                  <a:lnTo>
                    <a:pt x="4606789" y="0"/>
                  </a:lnTo>
                  <a:lnTo>
                    <a:pt x="4606789" y="2810"/>
                  </a:lnTo>
                  <a:close/>
                </a:path>
                <a:path w="5038725" h="1857375">
                  <a:moveTo>
                    <a:pt x="4585217" y="24389"/>
                  </a:moveTo>
                  <a:lnTo>
                    <a:pt x="4579825" y="24389"/>
                  </a:lnTo>
                  <a:lnTo>
                    <a:pt x="4579825" y="2810"/>
                  </a:lnTo>
                  <a:lnTo>
                    <a:pt x="4585217" y="2810"/>
                  </a:lnTo>
                  <a:lnTo>
                    <a:pt x="4585217" y="24389"/>
                  </a:lnTo>
                  <a:close/>
                </a:path>
                <a:path w="5038725" h="1857375">
                  <a:moveTo>
                    <a:pt x="4377595" y="2810"/>
                  </a:moveTo>
                  <a:lnTo>
                    <a:pt x="4329060" y="2810"/>
                  </a:lnTo>
                  <a:lnTo>
                    <a:pt x="4329060" y="0"/>
                  </a:lnTo>
                  <a:lnTo>
                    <a:pt x="4377595" y="0"/>
                  </a:lnTo>
                  <a:lnTo>
                    <a:pt x="4377595" y="2810"/>
                  </a:lnTo>
                  <a:close/>
                </a:path>
                <a:path w="5038725" h="1857375">
                  <a:moveTo>
                    <a:pt x="4356024" y="24389"/>
                  </a:moveTo>
                  <a:lnTo>
                    <a:pt x="4350631" y="24389"/>
                  </a:lnTo>
                  <a:lnTo>
                    <a:pt x="4350631" y="2810"/>
                  </a:lnTo>
                  <a:lnTo>
                    <a:pt x="4356024" y="2810"/>
                  </a:lnTo>
                  <a:lnTo>
                    <a:pt x="4356024" y="24389"/>
                  </a:lnTo>
                  <a:close/>
                </a:path>
                <a:path w="5038725" h="1857375">
                  <a:moveTo>
                    <a:pt x="4148402" y="2810"/>
                  </a:moveTo>
                  <a:lnTo>
                    <a:pt x="4099867" y="2810"/>
                  </a:lnTo>
                  <a:lnTo>
                    <a:pt x="4099867" y="0"/>
                  </a:lnTo>
                  <a:lnTo>
                    <a:pt x="4148402" y="0"/>
                  </a:lnTo>
                  <a:lnTo>
                    <a:pt x="4148402" y="2810"/>
                  </a:lnTo>
                  <a:close/>
                </a:path>
                <a:path w="5038725" h="1857375">
                  <a:moveTo>
                    <a:pt x="4126830" y="24389"/>
                  </a:moveTo>
                  <a:lnTo>
                    <a:pt x="4121438" y="24389"/>
                  </a:lnTo>
                  <a:lnTo>
                    <a:pt x="4121438" y="2810"/>
                  </a:lnTo>
                  <a:lnTo>
                    <a:pt x="4126830" y="2810"/>
                  </a:lnTo>
                  <a:lnTo>
                    <a:pt x="4126830" y="24389"/>
                  </a:lnTo>
                  <a:close/>
                </a:path>
                <a:path w="5038725" h="1857375">
                  <a:moveTo>
                    <a:pt x="3919208" y="2810"/>
                  </a:moveTo>
                  <a:lnTo>
                    <a:pt x="3870673" y="2810"/>
                  </a:lnTo>
                  <a:lnTo>
                    <a:pt x="3870673" y="0"/>
                  </a:lnTo>
                  <a:lnTo>
                    <a:pt x="3919208" y="0"/>
                  </a:lnTo>
                  <a:lnTo>
                    <a:pt x="3919208" y="2810"/>
                  </a:lnTo>
                  <a:close/>
                </a:path>
                <a:path w="5038725" h="1857375">
                  <a:moveTo>
                    <a:pt x="3897637" y="24389"/>
                  </a:moveTo>
                  <a:lnTo>
                    <a:pt x="3892244" y="24389"/>
                  </a:lnTo>
                  <a:lnTo>
                    <a:pt x="3892244" y="2810"/>
                  </a:lnTo>
                  <a:lnTo>
                    <a:pt x="3897637" y="2810"/>
                  </a:lnTo>
                  <a:lnTo>
                    <a:pt x="3897637" y="24389"/>
                  </a:lnTo>
                  <a:close/>
                </a:path>
                <a:path w="5038725" h="1857375">
                  <a:moveTo>
                    <a:pt x="4470621" y="112053"/>
                  </a:moveTo>
                  <a:lnTo>
                    <a:pt x="4465228" y="112053"/>
                  </a:lnTo>
                  <a:lnTo>
                    <a:pt x="4465228" y="90474"/>
                  </a:lnTo>
                  <a:lnTo>
                    <a:pt x="4470621" y="90474"/>
                  </a:lnTo>
                  <a:lnTo>
                    <a:pt x="4470621" y="112053"/>
                  </a:lnTo>
                  <a:close/>
                </a:path>
                <a:path w="5038725" h="1857375">
                  <a:moveTo>
                    <a:pt x="4492192" y="117447"/>
                  </a:moveTo>
                  <a:lnTo>
                    <a:pt x="4443657" y="117447"/>
                  </a:lnTo>
                  <a:lnTo>
                    <a:pt x="4443657" y="112053"/>
                  </a:lnTo>
                  <a:lnTo>
                    <a:pt x="4492192" y="112053"/>
                  </a:lnTo>
                  <a:lnTo>
                    <a:pt x="4492192" y="117447"/>
                  </a:lnTo>
                  <a:close/>
                </a:path>
                <a:path w="5038725" h="1857375">
                  <a:moveTo>
                    <a:pt x="4470621" y="139026"/>
                  </a:moveTo>
                  <a:lnTo>
                    <a:pt x="4465228" y="139026"/>
                  </a:lnTo>
                  <a:lnTo>
                    <a:pt x="4465228" y="117447"/>
                  </a:lnTo>
                  <a:lnTo>
                    <a:pt x="4470621" y="117447"/>
                  </a:lnTo>
                  <a:lnTo>
                    <a:pt x="4470621" y="139026"/>
                  </a:lnTo>
                  <a:close/>
                </a:path>
                <a:path w="5038725" h="1857375">
                  <a:moveTo>
                    <a:pt x="4241427" y="112053"/>
                  </a:moveTo>
                  <a:lnTo>
                    <a:pt x="4236035" y="112053"/>
                  </a:lnTo>
                  <a:lnTo>
                    <a:pt x="4236035" y="90474"/>
                  </a:lnTo>
                  <a:lnTo>
                    <a:pt x="4241427" y="90474"/>
                  </a:lnTo>
                  <a:lnTo>
                    <a:pt x="4241427" y="112053"/>
                  </a:lnTo>
                  <a:close/>
                </a:path>
                <a:path w="5038725" h="1857375">
                  <a:moveTo>
                    <a:pt x="4262999" y="117447"/>
                  </a:moveTo>
                  <a:lnTo>
                    <a:pt x="4214463" y="117447"/>
                  </a:lnTo>
                  <a:lnTo>
                    <a:pt x="4214463" y="112053"/>
                  </a:lnTo>
                  <a:lnTo>
                    <a:pt x="4262999" y="112053"/>
                  </a:lnTo>
                  <a:lnTo>
                    <a:pt x="4262999" y="117447"/>
                  </a:lnTo>
                  <a:close/>
                </a:path>
                <a:path w="5038725" h="1857375">
                  <a:moveTo>
                    <a:pt x="4241427" y="139026"/>
                  </a:moveTo>
                  <a:lnTo>
                    <a:pt x="4236035" y="139026"/>
                  </a:lnTo>
                  <a:lnTo>
                    <a:pt x="4236035" y="117447"/>
                  </a:lnTo>
                  <a:lnTo>
                    <a:pt x="4241427" y="117447"/>
                  </a:lnTo>
                  <a:lnTo>
                    <a:pt x="4241427" y="139026"/>
                  </a:lnTo>
                  <a:close/>
                </a:path>
                <a:path w="5038725" h="1857375">
                  <a:moveTo>
                    <a:pt x="4012234" y="112053"/>
                  </a:moveTo>
                  <a:lnTo>
                    <a:pt x="4006841" y="112053"/>
                  </a:lnTo>
                  <a:lnTo>
                    <a:pt x="4006841" y="90474"/>
                  </a:lnTo>
                  <a:lnTo>
                    <a:pt x="4012234" y="90474"/>
                  </a:lnTo>
                  <a:lnTo>
                    <a:pt x="4012234" y="112053"/>
                  </a:lnTo>
                  <a:close/>
                </a:path>
                <a:path w="5038725" h="1857375">
                  <a:moveTo>
                    <a:pt x="4033805" y="117447"/>
                  </a:moveTo>
                  <a:lnTo>
                    <a:pt x="3985270" y="117447"/>
                  </a:lnTo>
                  <a:lnTo>
                    <a:pt x="3985270" y="112053"/>
                  </a:lnTo>
                  <a:lnTo>
                    <a:pt x="4033805" y="112053"/>
                  </a:lnTo>
                  <a:lnTo>
                    <a:pt x="4033805" y="117447"/>
                  </a:lnTo>
                  <a:close/>
                </a:path>
                <a:path w="5038725" h="1857375">
                  <a:moveTo>
                    <a:pt x="4012234" y="139026"/>
                  </a:moveTo>
                  <a:lnTo>
                    <a:pt x="4006841" y="139026"/>
                  </a:lnTo>
                  <a:lnTo>
                    <a:pt x="4006841" y="117447"/>
                  </a:lnTo>
                  <a:lnTo>
                    <a:pt x="4012234" y="117447"/>
                  </a:lnTo>
                  <a:lnTo>
                    <a:pt x="4012234" y="139026"/>
                  </a:lnTo>
                  <a:close/>
                </a:path>
                <a:path w="5038725" h="1857375">
                  <a:moveTo>
                    <a:pt x="4356024" y="226690"/>
                  </a:moveTo>
                  <a:lnTo>
                    <a:pt x="4350631" y="226690"/>
                  </a:lnTo>
                  <a:lnTo>
                    <a:pt x="4350631" y="205111"/>
                  </a:lnTo>
                  <a:lnTo>
                    <a:pt x="4356024" y="205111"/>
                  </a:lnTo>
                  <a:lnTo>
                    <a:pt x="4356024" y="226690"/>
                  </a:lnTo>
                  <a:close/>
                </a:path>
                <a:path w="5038725" h="1857375">
                  <a:moveTo>
                    <a:pt x="4377595" y="232085"/>
                  </a:moveTo>
                  <a:lnTo>
                    <a:pt x="4329060" y="232085"/>
                  </a:lnTo>
                  <a:lnTo>
                    <a:pt x="4329060" y="226690"/>
                  </a:lnTo>
                  <a:lnTo>
                    <a:pt x="4377595" y="226690"/>
                  </a:lnTo>
                  <a:lnTo>
                    <a:pt x="4377595" y="232085"/>
                  </a:lnTo>
                  <a:close/>
                </a:path>
                <a:path w="5038725" h="1857375">
                  <a:moveTo>
                    <a:pt x="4356024" y="253663"/>
                  </a:moveTo>
                  <a:lnTo>
                    <a:pt x="4350631" y="253663"/>
                  </a:lnTo>
                  <a:lnTo>
                    <a:pt x="4350631" y="232085"/>
                  </a:lnTo>
                  <a:lnTo>
                    <a:pt x="4356024" y="232085"/>
                  </a:lnTo>
                  <a:lnTo>
                    <a:pt x="4356024" y="253663"/>
                  </a:lnTo>
                  <a:close/>
                </a:path>
                <a:path w="5038725" h="1857375">
                  <a:moveTo>
                    <a:pt x="4126830" y="226690"/>
                  </a:moveTo>
                  <a:lnTo>
                    <a:pt x="4121438" y="226690"/>
                  </a:lnTo>
                  <a:lnTo>
                    <a:pt x="4121438" y="205111"/>
                  </a:lnTo>
                  <a:lnTo>
                    <a:pt x="4126830" y="205111"/>
                  </a:lnTo>
                  <a:lnTo>
                    <a:pt x="4126830" y="226690"/>
                  </a:lnTo>
                  <a:close/>
                </a:path>
                <a:path w="5038725" h="1857375">
                  <a:moveTo>
                    <a:pt x="4148402" y="232085"/>
                  </a:moveTo>
                  <a:lnTo>
                    <a:pt x="4099867" y="232085"/>
                  </a:lnTo>
                  <a:lnTo>
                    <a:pt x="4099867" y="226690"/>
                  </a:lnTo>
                  <a:lnTo>
                    <a:pt x="4148402" y="226690"/>
                  </a:lnTo>
                  <a:lnTo>
                    <a:pt x="4148402" y="232085"/>
                  </a:lnTo>
                  <a:close/>
                </a:path>
                <a:path w="5038725" h="1857375">
                  <a:moveTo>
                    <a:pt x="4126830" y="253663"/>
                  </a:moveTo>
                  <a:lnTo>
                    <a:pt x="4121438" y="253663"/>
                  </a:lnTo>
                  <a:lnTo>
                    <a:pt x="4121438" y="232085"/>
                  </a:lnTo>
                  <a:lnTo>
                    <a:pt x="4126830" y="232085"/>
                  </a:lnTo>
                  <a:lnTo>
                    <a:pt x="4126830" y="253663"/>
                  </a:lnTo>
                  <a:close/>
                </a:path>
                <a:path w="5038725" h="1857375">
                  <a:moveTo>
                    <a:pt x="3897637" y="226690"/>
                  </a:moveTo>
                  <a:lnTo>
                    <a:pt x="3892244" y="226690"/>
                  </a:lnTo>
                  <a:lnTo>
                    <a:pt x="3892244" y="205111"/>
                  </a:lnTo>
                  <a:lnTo>
                    <a:pt x="3897637" y="205111"/>
                  </a:lnTo>
                  <a:lnTo>
                    <a:pt x="3897637" y="226690"/>
                  </a:lnTo>
                  <a:close/>
                </a:path>
                <a:path w="5038725" h="1857375">
                  <a:moveTo>
                    <a:pt x="3919208" y="232085"/>
                  </a:moveTo>
                  <a:lnTo>
                    <a:pt x="3870673" y="232085"/>
                  </a:lnTo>
                  <a:lnTo>
                    <a:pt x="3870673" y="226690"/>
                  </a:lnTo>
                  <a:lnTo>
                    <a:pt x="3919208" y="226690"/>
                  </a:lnTo>
                  <a:lnTo>
                    <a:pt x="3919208" y="232085"/>
                  </a:lnTo>
                  <a:close/>
                </a:path>
                <a:path w="5038725" h="1857375">
                  <a:moveTo>
                    <a:pt x="3897637" y="253663"/>
                  </a:moveTo>
                  <a:lnTo>
                    <a:pt x="3892244" y="253663"/>
                  </a:lnTo>
                  <a:lnTo>
                    <a:pt x="3892244" y="232085"/>
                  </a:lnTo>
                  <a:lnTo>
                    <a:pt x="3897637" y="232085"/>
                  </a:lnTo>
                  <a:lnTo>
                    <a:pt x="3897637" y="253663"/>
                  </a:lnTo>
                  <a:close/>
                </a:path>
                <a:path w="5038725" h="1857375">
                  <a:moveTo>
                    <a:pt x="4470621" y="341327"/>
                  </a:moveTo>
                  <a:lnTo>
                    <a:pt x="4465228" y="341327"/>
                  </a:lnTo>
                  <a:lnTo>
                    <a:pt x="4465228" y="319748"/>
                  </a:lnTo>
                  <a:lnTo>
                    <a:pt x="4470621" y="319748"/>
                  </a:lnTo>
                  <a:lnTo>
                    <a:pt x="4470621" y="341327"/>
                  </a:lnTo>
                  <a:close/>
                </a:path>
                <a:path w="5038725" h="1857375">
                  <a:moveTo>
                    <a:pt x="4492192" y="346722"/>
                  </a:moveTo>
                  <a:lnTo>
                    <a:pt x="4443657" y="346722"/>
                  </a:lnTo>
                  <a:lnTo>
                    <a:pt x="4443657" y="341327"/>
                  </a:lnTo>
                  <a:lnTo>
                    <a:pt x="4492192" y="341327"/>
                  </a:lnTo>
                  <a:lnTo>
                    <a:pt x="4492192" y="346722"/>
                  </a:lnTo>
                  <a:close/>
                </a:path>
                <a:path w="5038725" h="1857375">
                  <a:moveTo>
                    <a:pt x="4470621" y="368301"/>
                  </a:moveTo>
                  <a:lnTo>
                    <a:pt x="4465228" y="368301"/>
                  </a:lnTo>
                  <a:lnTo>
                    <a:pt x="4465228" y="346722"/>
                  </a:lnTo>
                  <a:lnTo>
                    <a:pt x="4470621" y="346722"/>
                  </a:lnTo>
                  <a:lnTo>
                    <a:pt x="4470621" y="368301"/>
                  </a:lnTo>
                  <a:close/>
                </a:path>
                <a:path w="5038725" h="1857375">
                  <a:moveTo>
                    <a:pt x="4241427" y="341327"/>
                  </a:moveTo>
                  <a:lnTo>
                    <a:pt x="4236035" y="341327"/>
                  </a:lnTo>
                  <a:lnTo>
                    <a:pt x="4236035" y="319748"/>
                  </a:lnTo>
                  <a:lnTo>
                    <a:pt x="4241427" y="319748"/>
                  </a:lnTo>
                  <a:lnTo>
                    <a:pt x="4241427" y="341327"/>
                  </a:lnTo>
                  <a:close/>
                </a:path>
                <a:path w="5038725" h="1857375">
                  <a:moveTo>
                    <a:pt x="4262999" y="346722"/>
                  </a:moveTo>
                  <a:lnTo>
                    <a:pt x="4214463" y="346722"/>
                  </a:lnTo>
                  <a:lnTo>
                    <a:pt x="4214463" y="341327"/>
                  </a:lnTo>
                  <a:lnTo>
                    <a:pt x="4262999" y="341327"/>
                  </a:lnTo>
                  <a:lnTo>
                    <a:pt x="4262999" y="346722"/>
                  </a:lnTo>
                  <a:close/>
                </a:path>
                <a:path w="5038725" h="1857375">
                  <a:moveTo>
                    <a:pt x="4241427" y="368301"/>
                  </a:moveTo>
                  <a:lnTo>
                    <a:pt x="4236035" y="368301"/>
                  </a:lnTo>
                  <a:lnTo>
                    <a:pt x="4236035" y="346722"/>
                  </a:lnTo>
                  <a:lnTo>
                    <a:pt x="4241427" y="346722"/>
                  </a:lnTo>
                  <a:lnTo>
                    <a:pt x="4241427" y="368301"/>
                  </a:lnTo>
                  <a:close/>
                </a:path>
                <a:path w="5038725" h="1857375">
                  <a:moveTo>
                    <a:pt x="4012234" y="341327"/>
                  </a:moveTo>
                  <a:lnTo>
                    <a:pt x="4006841" y="341327"/>
                  </a:lnTo>
                  <a:lnTo>
                    <a:pt x="4006841" y="319748"/>
                  </a:lnTo>
                  <a:lnTo>
                    <a:pt x="4012234" y="319748"/>
                  </a:lnTo>
                  <a:lnTo>
                    <a:pt x="4012234" y="341327"/>
                  </a:lnTo>
                  <a:close/>
                </a:path>
                <a:path w="5038725" h="1857375">
                  <a:moveTo>
                    <a:pt x="4033805" y="346722"/>
                  </a:moveTo>
                  <a:lnTo>
                    <a:pt x="3985270" y="346722"/>
                  </a:lnTo>
                  <a:lnTo>
                    <a:pt x="3985270" y="341327"/>
                  </a:lnTo>
                  <a:lnTo>
                    <a:pt x="4033805" y="341327"/>
                  </a:lnTo>
                  <a:lnTo>
                    <a:pt x="4033805" y="346722"/>
                  </a:lnTo>
                  <a:close/>
                </a:path>
                <a:path w="5038725" h="1857375">
                  <a:moveTo>
                    <a:pt x="4012234" y="368301"/>
                  </a:moveTo>
                  <a:lnTo>
                    <a:pt x="4006841" y="368301"/>
                  </a:lnTo>
                  <a:lnTo>
                    <a:pt x="4006841" y="346722"/>
                  </a:lnTo>
                  <a:lnTo>
                    <a:pt x="4012234" y="346722"/>
                  </a:lnTo>
                  <a:lnTo>
                    <a:pt x="4012234" y="368301"/>
                  </a:lnTo>
                  <a:close/>
                </a:path>
                <a:path w="5038725" h="1857375">
                  <a:moveTo>
                    <a:pt x="4356024" y="455964"/>
                  </a:moveTo>
                  <a:lnTo>
                    <a:pt x="4350631" y="455964"/>
                  </a:lnTo>
                  <a:lnTo>
                    <a:pt x="4350631" y="434386"/>
                  </a:lnTo>
                  <a:lnTo>
                    <a:pt x="4356024" y="434386"/>
                  </a:lnTo>
                  <a:lnTo>
                    <a:pt x="4356024" y="455964"/>
                  </a:lnTo>
                  <a:close/>
                </a:path>
                <a:path w="5038725" h="1857375">
                  <a:moveTo>
                    <a:pt x="4377595" y="461359"/>
                  </a:moveTo>
                  <a:lnTo>
                    <a:pt x="4329060" y="461359"/>
                  </a:lnTo>
                  <a:lnTo>
                    <a:pt x="4329060" y="455964"/>
                  </a:lnTo>
                  <a:lnTo>
                    <a:pt x="4377595" y="455964"/>
                  </a:lnTo>
                  <a:lnTo>
                    <a:pt x="4377595" y="461359"/>
                  </a:lnTo>
                  <a:close/>
                </a:path>
                <a:path w="5038725" h="1857375">
                  <a:moveTo>
                    <a:pt x="4356024" y="482938"/>
                  </a:moveTo>
                  <a:lnTo>
                    <a:pt x="4350631" y="482938"/>
                  </a:lnTo>
                  <a:lnTo>
                    <a:pt x="4350631" y="461359"/>
                  </a:lnTo>
                  <a:lnTo>
                    <a:pt x="4356024" y="461359"/>
                  </a:lnTo>
                  <a:lnTo>
                    <a:pt x="4356024" y="482938"/>
                  </a:lnTo>
                  <a:close/>
                </a:path>
                <a:path w="5038725" h="1857375">
                  <a:moveTo>
                    <a:pt x="4126830" y="455964"/>
                  </a:moveTo>
                  <a:lnTo>
                    <a:pt x="4121438" y="455964"/>
                  </a:lnTo>
                  <a:lnTo>
                    <a:pt x="4121438" y="434386"/>
                  </a:lnTo>
                  <a:lnTo>
                    <a:pt x="4126830" y="434386"/>
                  </a:lnTo>
                  <a:lnTo>
                    <a:pt x="4126830" y="455964"/>
                  </a:lnTo>
                  <a:close/>
                </a:path>
                <a:path w="5038725" h="1857375">
                  <a:moveTo>
                    <a:pt x="4148402" y="461359"/>
                  </a:moveTo>
                  <a:lnTo>
                    <a:pt x="4099867" y="461359"/>
                  </a:lnTo>
                  <a:lnTo>
                    <a:pt x="4099867" y="455964"/>
                  </a:lnTo>
                  <a:lnTo>
                    <a:pt x="4148402" y="455964"/>
                  </a:lnTo>
                  <a:lnTo>
                    <a:pt x="4148402" y="461359"/>
                  </a:lnTo>
                  <a:close/>
                </a:path>
                <a:path w="5038725" h="1857375">
                  <a:moveTo>
                    <a:pt x="4126830" y="482938"/>
                  </a:moveTo>
                  <a:lnTo>
                    <a:pt x="4121438" y="482938"/>
                  </a:lnTo>
                  <a:lnTo>
                    <a:pt x="4121438" y="461359"/>
                  </a:lnTo>
                  <a:lnTo>
                    <a:pt x="4126830" y="461359"/>
                  </a:lnTo>
                  <a:lnTo>
                    <a:pt x="4126830" y="482938"/>
                  </a:lnTo>
                  <a:close/>
                </a:path>
                <a:path w="5038725" h="1857375">
                  <a:moveTo>
                    <a:pt x="3897637" y="455964"/>
                  </a:moveTo>
                  <a:lnTo>
                    <a:pt x="3892244" y="455964"/>
                  </a:lnTo>
                  <a:lnTo>
                    <a:pt x="3892244" y="434386"/>
                  </a:lnTo>
                  <a:lnTo>
                    <a:pt x="3897637" y="434386"/>
                  </a:lnTo>
                  <a:lnTo>
                    <a:pt x="3897637" y="455964"/>
                  </a:lnTo>
                  <a:close/>
                </a:path>
                <a:path w="5038725" h="1857375">
                  <a:moveTo>
                    <a:pt x="3919208" y="461359"/>
                  </a:moveTo>
                  <a:lnTo>
                    <a:pt x="3870673" y="461359"/>
                  </a:lnTo>
                  <a:lnTo>
                    <a:pt x="3870673" y="455964"/>
                  </a:lnTo>
                  <a:lnTo>
                    <a:pt x="3919208" y="455964"/>
                  </a:lnTo>
                  <a:lnTo>
                    <a:pt x="3919208" y="461359"/>
                  </a:lnTo>
                  <a:close/>
                </a:path>
                <a:path w="5038725" h="1857375">
                  <a:moveTo>
                    <a:pt x="3897637" y="482938"/>
                  </a:moveTo>
                  <a:lnTo>
                    <a:pt x="3892244" y="482938"/>
                  </a:lnTo>
                  <a:lnTo>
                    <a:pt x="3892244" y="461359"/>
                  </a:lnTo>
                  <a:lnTo>
                    <a:pt x="3897637" y="461359"/>
                  </a:lnTo>
                  <a:lnTo>
                    <a:pt x="3897637" y="482938"/>
                  </a:lnTo>
                  <a:close/>
                </a:path>
                <a:path w="5038725" h="1857375">
                  <a:moveTo>
                    <a:pt x="4241427" y="570601"/>
                  </a:moveTo>
                  <a:lnTo>
                    <a:pt x="4236035" y="570601"/>
                  </a:lnTo>
                  <a:lnTo>
                    <a:pt x="4236035" y="549023"/>
                  </a:lnTo>
                  <a:lnTo>
                    <a:pt x="4241427" y="549023"/>
                  </a:lnTo>
                  <a:lnTo>
                    <a:pt x="4241427" y="570601"/>
                  </a:lnTo>
                  <a:close/>
                </a:path>
                <a:path w="5038725" h="1857375">
                  <a:moveTo>
                    <a:pt x="4262999" y="575996"/>
                  </a:moveTo>
                  <a:lnTo>
                    <a:pt x="4214463" y="575996"/>
                  </a:lnTo>
                  <a:lnTo>
                    <a:pt x="4214463" y="570601"/>
                  </a:lnTo>
                  <a:lnTo>
                    <a:pt x="4262999" y="570601"/>
                  </a:lnTo>
                  <a:lnTo>
                    <a:pt x="4262999" y="575996"/>
                  </a:lnTo>
                  <a:close/>
                </a:path>
                <a:path w="5038725" h="1857375">
                  <a:moveTo>
                    <a:pt x="4241427" y="597575"/>
                  </a:moveTo>
                  <a:lnTo>
                    <a:pt x="4236035" y="597575"/>
                  </a:lnTo>
                  <a:lnTo>
                    <a:pt x="4236035" y="575996"/>
                  </a:lnTo>
                  <a:lnTo>
                    <a:pt x="4241427" y="575996"/>
                  </a:lnTo>
                  <a:lnTo>
                    <a:pt x="4241427" y="597575"/>
                  </a:lnTo>
                  <a:close/>
                </a:path>
                <a:path w="5038725" h="1857375">
                  <a:moveTo>
                    <a:pt x="4012234" y="570601"/>
                  </a:moveTo>
                  <a:lnTo>
                    <a:pt x="4006841" y="570601"/>
                  </a:lnTo>
                  <a:lnTo>
                    <a:pt x="4006841" y="549023"/>
                  </a:lnTo>
                  <a:lnTo>
                    <a:pt x="4012234" y="549023"/>
                  </a:lnTo>
                  <a:lnTo>
                    <a:pt x="4012234" y="570601"/>
                  </a:lnTo>
                  <a:close/>
                </a:path>
                <a:path w="5038725" h="1857375">
                  <a:moveTo>
                    <a:pt x="4033805" y="575996"/>
                  </a:moveTo>
                  <a:lnTo>
                    <a:pt x="3985270" y="575996"/>
                  </a:lnTo>
                  <a:lnTo>
                    <a:pt x="3985270" y="570601"/>
                  </a:lnTo>
                  <a:lnTo>
                    <a:pt x="4033805" y="570601"/>
                  </a:lnTo>
                  <a:lnTo>
                    <a:pt x="4033805" y="575996"/>
                  </a:lnTo>
                  <a:close/>
                </a:path>
                <a:path w="5038725" h="1857375">
                  <a:moveTo>
                    <a:pt x="4012234" y="597575"/>
                  </a:moveTo>
                  <a:lnTo>
                    <a:pt x="4006841" y="597575"/>
                  </a:lnTo>
                  <a:lnTo>
                    <a:pt x="4006841" y="575996"/>
                  </a:lnTo>
                  <a:lnTo>
                    <a:pt x="4012234" y="575996"/>
                  </a:lnTo>
                  <a:lnTo>
                    <a:pt x="4012234" y="597575"/>
                  </a:lnTo>
                  <a:close/>
                </a:path>
                <a:path w="5038725" h="1857375">
                  <a:moveTo>
                    <a:pt x="4126830" y="685239"/>
                  </a:moveTo>
                  <a:lnTo>
                    <a:pt x="4121438" y="685239"/>
                  </a:lnTo>
                  <a:lnTo>
                    <a:pt x="4121438" y="663660"/>
                  </a:lnTo>
                  <a:lnTo>
                    <a:pt x="4126830" y="663660"/>
                  </a:lnTo>
                  <a:lnTo>
                    <a:pt x="4126830" y="685239"/>
                  </a:lnTo>
                  <a:close/>
                </a:path>
                <a:path w="5038725" h="1857375">
                  <a:moveTo>
                    <a:pt x="4148402" y="690633"/>
                  </a:moveTo>
                  <a:lnTo>
                    <a:pt x="4099867" y="690633"/>
                  </a:lnTo>
                  <a:lnTo>
                    <a:pt x="4099867" y="685239"/>
                  </a:lnTo>
                  <a:lnTo>
                    <a:pt x="4148402" y="685239"/>
                  </a:lnTo>
                  <a:lnTo>
                    <a:pt x="4148402" y="690633"/>
                  </a:lnTo>
                  <a:close/>
                </a:path>
                <a:path w="5038725" h="1857375">
                  <a:moveTo>
                    <a:pt x="4126830" y="712212"/>
                  </a:moveTo>
                  <a:lnTo>
                    <a:pt x="4121438" y="712212"/>
                  </a:lnTo>
                  <a:lnTo>
                    <a:pt x="4121438" y="690633"/>
                  </a:lnTo>
                  <a:lnTo>
                    <a:pt x="4126830" y="690633"/>
                  </a:lnTo>
                  <a:lnTo>
                    <a:pt x="4126830" y="712212"/>
                  </a:lnTo>
                  <a:close/>
                </a:path>
                <a:path w="5038725" h="1857375">
                  <a:moveTo>
                    <a:pt x="3897637" y="685239"/>
                  </a:moveTo>
                  <a:lnTo>
                    <a:pt x="3892244" y="685239"/>
                  </a:lnTo>
                  <a:lnTo>
                    <a:pt x="3892244" y="663660"/>
                  </a:lnTo>
                  <a:lnTo>
                    <a:pt x="3897637" y="663660"/>
                  </a:lnTo>
                  <a:lnTo>
                    <a:pt x="3897637" y="685239"/>
                  </a:lnTo>
                  <a:close/>
                </a:path>
                <a:path w="5038725" h="1857375">
                  <a:moveTo>
                    <a:pt x="3919208" y="690633"/>
                  </a:moveTo>
                  <a:lnTo>
                    <a:pt x="3870673" y="690633"/>
                  </a:lnTo>
                  <a:lnTo>
                    <a:pt x="3870673" y="685239"/>
                  </a:lnTo>
                  <a:lnTo>
                    <a:pt x="3919208" y="685239"/>
                  </a:lnTo>
                  <a:lnTo>
                    <a:pt x="3919208" y="690633"/>
                  </a:lnTo>
                  <a:close/>
                </a:path>
                <a:path w="5038725" h="1857375">
                  <a:moveTo>
                    <a:pt x="3897637" y="712212"/>
                  </a:moveTo>
                  <a:lnTo>
                    <a:pt x="3892244" y="712212"/>
                  </a:lnTo>
                  <a:lnTo>
                    <a:pt x="3892244" y="690633"/>
                  </a:lnTo>
                  <a:lnTo>
                    <a:pt x="3897637" y="690633"/>
                  </a:lnTo>
                  <a:lnTo>
                    <a:pt x="3897637" y="712212"/>
                  </a:lnTo>
                  <a:close/>
                </a:path>
                <a:path w="5038725" h="1857375">
                  <a:moveTo>
                    <a:pt x="4012234" y="799876"/>
                  </a:moveTo>
                  <a:lnTo>
                    <a:pt x="4006841" y="799876"/>
                  </a:lnTo>
                  <a:lnTo>
                    <a:pt x="4006841" y="778297"/>
                  </a:lnTo>
                  <a:lnTo>
                    <a:pt x="4012234" y="778297"/>
                  </a:lnTo>
                  <a:lnTo>
                    <a:pt x="4012234" y="799876"/>
                  </a:lnTo>
                  <a:close/>
                </a:path>
                <a:path w="5038725" h="1857375">
                  <a:moveTo>
                    <a:pt x="4033805" y="805270"/>
                  </a:moveTo>
                  <a:lnTo>
                    <a:pt x="3985270" y="805270"/>
                  </a:lnTo>
                  <a:lnTo>
                    <a:pt x="3985270" y="799876"/>
                  </a:lnTo>
                  <a:lnTo>
                    <a:pt x="4033805" y="799876"/>
                  </a:lnTo>
                  <a:lnTo>
                    <a:pt x="4033805" y="805270"/>
                  </a:lnTo>
                  <a:close/>
                </a:path>
                <a:path w="5038725" h="1857375">
                  <a:moveTo>
                    <a:pt x="4012234" y="826849"/>
                  </a:moveTo>
                  <a:lnTo>
                    <a:pt x="4006841" y="826849"/>
                  </a:lnTo>
                  <a:lnTo>
                    <a:pt x="4006841" y="805270"/>
                  </a:lnTo>
                  <a:lnTo>
                    <a:pt x="4012234" y="805270"/>
                  </a:lnTo>
                  <a:lnTo>
                    <a:pt x="4012234" y="826849"/>
                  </a:lnTo>
                  <a:close/>
                </a:path>
                <a:path w="5038725" h="1857375">
                  <a:moveTo>
                    <a:pt x="3691363" y="2810"/>
                  </a:moveTo>
                  <a:lnTo>
                    <a:pt x="3642828" y="2810"/>
                  </a:lnTo>
                  <a:lnTo>
                    <a:pt x="3642828" y="0"/>
                  </a:lnTo>
                  <a:lnTo>
                    <a:pt x="3691363" y="0"/>
                  </a:lnTo>
                  <a:lnTo>
                    <a:pt x="3691363" y="2810"/>
                  </a:lnTo>
                  <a:close/>
                </a:path>
                <a:path w="5038725" h="1857375">
                  <a:moveTo>
                    <a:pt x="3669792" y="24389"/>
                  </a:moveTo>
                  <a:lnTo>
                    <a:pt x="3664399" y="24389"/>
                  </a:lnTo>
                  <a:lnTo>
                    <a:pt x="3664399" y="2810"/>
                  </a:lnTo>
                  <a:lnTo>
                    <a:pt x="3669792" y="2810"/>
                  </a:lnTo>
                  <a:lnTo>
                    <a:pt x="3669792" y="24389"/>
                  </a:lnTo>
                  <a:close/>
                </a:path>
                <a:path w="5038725" h="1857375">
                  <a:moveTo>
                    <a:pt x="3462170" y="2810"/>
                  </a:moveTo>
                  <a:lnTo>
                    <a:pt x="3413634" y="2810"/>
                  </a:lnTo>
                  <a:lnTo>
                    <a:pt x="3413634" y="0"/>
                  </a:lnTo>
                  <a:lnTo>
                    <a:pt x="3462170" y="0"/>
                  </a:lnTo>
                  <a:lnTo>
                    <a:pt x="3462170" y="2810"/>
                  </a:lnTo>
                  <a:close/>
                </a:path>
                <a:path w="5038725" h="1857375">
                  <a:moveTo>
                    <a:pt x="3440598" y="24389"/>
                  </a:moveTo>
                  <a:lnTo>
                    <a:pt x="3435206" y="24389"/>
                  </a:lnTo>
                  <a:lnTo>
                    <a:pt x="3435206" y="2810"/>
                  </a:lnTo>
                  <a:lnTo>
                    <a:pt x="3440598" y="2810"/>
                  </a:lnTo>
                  <a:lnTo>
                    <a:pt x="3440598" y="24389"/>
                  </a:lnTo>
                  <a:close/>
                </a:path>
                <a:path w="5038725" h="1857375">
                  <a:moveTo>
                    <a:pt x="3232976" y="2810"/>
                  </a:moveTo>
                  <a:lnTo>
                    <a:pt x="3184441" y="2810"/>
                  </a:lnTo>
                  <a:lnTo>
                    <a:pt x="3184441" y="0"/>
                  </a:lnTo>
                  <a:lnTo>
                    <a:pt x="3232976" y="0"/>
                  </a:lnTo>
                  <a:lnTo>
                    <a:pt x="3232976" y="2810"/>
                  </a:lnTo>
                  <a:close/>
                </a:path>
                <a:path w="5038725" h="1857375">
                  <a:moveTo>
                    <a:pt x="3211405" y="24389"/>
                  </a:moveTo>
                  <a:lnTo>
                    <a:pt x="3206012" y="24389"/>
                  </a:lnTo>
                  <a:lnTo>
                    <a:pt x="3206012" y="2810"/>
                  </a:lnTo>
                  <a:lnTo>
                    <a:pt x="3211405" y="2810"/>
                  </a:lnTo>
                  <a:lnTo>
                    <a:pt x="3211405" y="24389"/>
                  </a:lnTo>
                  <a:close/>
                </a:path>
                <a:path w="5038725" h="1857375">
                  <a:moveTo>
                    <a:pt x="3003783" y="2810"/>
                  </a:moveTo>
                  <a:lnTo>
                    <a:pt x="2955247" y="2810"/>
                  </a:lnTo>
                  <a:lnTo>
                    <a:pt x="2955247" y="0"/>
                  </a:lnTo>
                  <a:lnTo>
                    <a:pt x="3003783" y="0"/>
                  </a:lnTo>
                  <a:lnTo>
                    <a:pt x="3003783" y="2810"/>
                  </a:lnTo>
                  <a:close/>
                </a:path>
                <a:path w="5038725" h="1857375">
                  <a:moveTo>
                    <a:pt x="2982211" y="24389"/>
                  </a:moveTo>
                  <a:lnTo>
                    <a:pt x="2976819" y="24389"/>
                  </a:lnTo>
                  <a:lnTo>
                    <a:pt x="2976819" y="2810"/>
                  </a:lnTo>
                  <a:lnTo>
                    <a:pt x="2982211" y="2810"/>
                  </a:lnTo>
                  <a:lnTo>
                    <a:pt x="2982211" y="24389"/>
                  </a:lnTo>
                  <a:close/>
                </a:path>
                <a:path w="5038725" h="1857375">
                  <a:moveTo>
                    <a:pt x="3784389" y="112053"/>
                  </a:moveTo>
                  <a:lnTo>
                    <a:pt x="3778996" y="112053"/>
                  </a:lnTo>
                  <a:lnTo>
                    <a:pt x="3778996" y="90474"/>
                  </a:lnTo>
                  <a:lnTo>
                    <a:pt x="3784389" y="90474"/>
                  </a:lnTo>
                  <a:lnTo>
                    <a:pt x="3784389" y="112053"/>
                  </a:lnTo>
                  <a:close/>
                </a:path>
                <a:path w="5038725" h="1857375">
                  <a:moveTo>
                    <a:pt x="3805960" y="117447"/>
                  </a:moveTo>
                  <a:lnTo>
                    <a:pt x="3757425" y="117447"/>
                  </a:lnTo>
                  <a:lnTo>
                    <a:pt x="3757425" y="112053"/>
                  </a:lnTo>
                  <a:lnTo>
                    <a:pt x="3805960" y="112053"/>
                  </a:lnTo>
                  <a:lnTo>
                    <a:pt x="3805960" y="117447"/>
                  </a:lnTo>
                  <a:close/>
                </a:path>
                <a:path w="5038725" h="1857375">
                  <a:moveTo>
                    <a:pt x="3784389" y="139026"/>
                  </a:moveTo>
                  <a:lnTo>
                    <a:pt x="3778996" y="139026"/>
                  </a:lnTo>
                  <a:lnTo>
                    <a:pt x="3778996" y="117447"/>
                  </a:lnTo>
                  <a:lnTo>
                    <a:pt x="3784389" y="117447"/>
                  </a:lnTo>
                  <a:lnTo>
                    <a:pt x="3784389" y="139026"/>
                  </a:lnTo>
                  <a:close/>
                </a:path>
                <a:path w="5038725" h="1857375">
                  <a:moveTo>
                    <a:pt x="3555195" y="112053"/>
                  </a:moveTo>
                  <a:lnTo>
                    <a:pt x="3549802" y="112053"/>
                  </a:lnTo>
                  <a:lnTo>
                    <a:pt x="3549802" y="90474"/>
                  </a:lnTo>
                  <a:lnTo>
                    <a:pt x="3555195" y="90474"/>
                  </a:lnTo>
                  <a:lnTo>
                    <a:pt x="3555195" y="112053"/>
                  </a:lnTo>
                  <a:close/>
                </a:path>
                <a:path w="5038725" h="1857375">
                  <a:moveTo>
                    <a:pt x="3576766" y="117447"/>
                  </a:moveTo>
                  <a:lnTo>
                    <a:pt x="3528231" y="117447"/>
                  </a:lnTo>
                  <a:lnTo>
                    <a:pt x="3528231" y="112053"/>
                  </a:lnTo>
                  <a:lnTo>
                    <a:pt x="3576766" y="112053"/>
                  </a:lnTo>
                  <a:lnTo>
                    <a:pt x="3576766" y="117447"/>
                  </a:lnTo>
                  <a:close/>
                </a:path>
                <a:path w="5038725" h="1857375">
                  <a:moveTo>
                    <a:pt x="3555195" y="139026"/>
                  </a:moveTo>
                  <a:lnTo>
                    <a:pt x="3549802" y="139026"/>
                  </a:lnTo>
                  <a:lnTo>
                    <a:pt x="3549802" y="117447"/>
                  </a:lnTo>
                  <a:lnTo>
                    <a:pt x="3555195" y="117447"/>
                  </a:lnTo>
                  <a:lnTo>
                    <a:pt x="3555195" y="139026"/>
                  </a:lnTo>
                  <a:close/>
                </a:path>
                <a:path w="5038725" h="1857375">
                  <a:moveTo>
                    <a:pt x="3326002" y="112053"/>
                  </a:moveTo>
                  <a:lnTo>
                    <a:pt x="3320609" y="112053"/>
                  </a:lnTo>
                  <a:lnTo>
                    <a:pt x="3320609" y="90474"/>
                  </a:lnTo>
                  <a:lnTo>
                    <a:pt x="3326002" y="90474"/>
                  </a:lnTo>
                  <a:lnTo>
                    <a:pt x="3326002" y="112053"/>
                  </a:lnTo>
                  <a:close/>
                </a:path>
                <a:path w="5038725" h="1857375">
                  <a:moveTo>
                    <a:pt x="3347573" y="117447"/>
                  </a:moveTo>
                  <a:lnTo>
                    <a:pt x="3299038" y="117447"/>
                  </a:lnTo>
                  <a:lnTo>
                    <a:pt x="3299038" y="112053"/>
                  </a:lnTo>
                  <a:lnTo>
                    <a:pt x="3347573" y="112053"/>
                  </a:lnTo>
                  <a:lnTo>
                    <a:pt x="3347573" y="117447"/>
                  </a:lnTo>
                  <a:close/>
                </a:path>
                <a:path w="5038725" h="1857375">
                  <a:moveTo>
                    <a:pt x="3326002" y="139026"/>
                  </a:moveTo>
                  <a:lnTo>
                    <a:pt x="3320609" y="139026"/>
                  </a:lnTo>
                  <a:lnTo>
                    <a:pt x="3320609" y="117447"/>
                  </a:lnTo>
                  <a:lnTo>
                    <a:pt x="3326002" y="117447"/>
                  </a:lnTo>
                  <a:lnTo>
                    <a:pt x="3326002" y="139026"/>
                  </a:lnTo>
                  <a:close/>
                </a:path>
                <a:path w="5038725" h="1857375">
                  <a:moveTo>
                    <a:pt x="3096808" y="112053"/>
                  </a:moveTo>
                  <a:lnTo>
                    <a:pt x="3091415" y="112053"/>
                  </a:lnTo>
                  <a:lnTo>
                    <a:pt x="3091415" y="90474"/>
                  </a:lnTo>
                  <a:lnTo>
                    <a:pt x="3096808" y="90474"/>
                  </a:lnTo>
                  <a:lnTo>
                    <a:pt x="3096808" y="112053"/>
                  </a:lnTo>
                  <a:close/>
                </a:path>
                <a:path w="5038725" h="1857375">
                  <a:moveTo>
                    <a:pt x="3118379" y="117447"/>
                  </a:moveTo>
                  <a:lnTo>
                    <a:pt x="3069844" y="117447"/>
                  </a:lnTo>
                  <a:lnTo>
                    <a:pt x="3069844" y="112053"/>
                  </a:lnTo>
                  <a:lnTo>
                    <a:pt x="3118379" y="112053"/>
                  </a:lnTo>
                  <a:lnTo>
                    <a:pt x="3118379" y="117447"/>
                  </a:lnTo>
                  <a:close/>
                </a:path>
                <a:path w="5038725" h="1857375">
                  <a:moveTo>
                    <a:pt x="3096808" y="139026"/>
                  </a:moveTo>
                  <a:lnTo>
                    <a:pt x="3091415" y="139026"/>
                  </a:lnTo>
                  <a:lnTo>
                    <a:pt x="3091415" y="117447"/>
                  </a:lnTo>
                  <a:lnTo>
                    <a:pt x="3096808" y="117447"/>
                  </a:lnTo>
                  <a:lnTo>
                    <a:pt x="3096808" y="139026"/>
                  </a:lnTo>
                  <a:close/>
                </a:path>
                <a:path w="5038725" h="1857375">
                  <a:moveTo>
                    <a:pt x="3669792" y="226690"/>
                  </a:moveTo>
                  <a:lnTo>
                    <a:pt x="3664399" y="226690"/>
                  </a:lnTo>
                  <a:lnTo>
                    <a:pt x="3664399" y="205111"/>
                  </a:lnTo>
                  <a:lnTo>
                    <a:pt x="3669792" y="205111"/>
                  </a:lnTo>
                  <a:lnTo>
                    <a:pt x="3669792" y="226690"/>
                  </a:lnTo>
                  <a:close/>
                </a:path>
                <a:path w="5038725" h="1857375">
                  <a:moveTo>
                    <a:pt x="3691363" y="232085"/>
                  </a:moveTo>
                  <a:lnTo>
                    <a:pt x="3642828" y="232085"/>
                  </a:lnTo>
                  <a:lnTo>
                    <a:pt x="3642828" y="226690"/>
                  </a:lnTo>
                  <a:lnTo>
                    <a:pt x="3691363" y="226690"/>
                  </a:lnTo>
                  <a:lnTo>
                    <a:pt x="3691363" y="232085"/>
                  </a:lnTo>
                  <a:close/>
                </a:path>
                <a:path w="5038725" h="1857375">
                  <a:moveTo>
                    <a:pt x="3669792" y="253663"/>
                  </a:moveTo>
                  <a:lnTo>
                    <a:pt x="3664399" y="253663"/>
                  </a:lnTo>
                  <a:lnTo>
                    <a:pt x="3664399" y="232085"/>
                  </a:lnTo>
                  <a:lnTo>
                    <a:pt x="3669792" y="232085"/>
                  </a:lnTo>
                  <a:lnTo>
                    <a:pt x="3669792" y="253663"/>
                  </a:lnTo>
                  <a:close/>
                </a:path>
                <a:path w="5038725" h="1857375">
                  <a:moveTo>
                    <a:pt x="3440598" y="226690"/>
                  </a:moveTo>
                  <a:lnTo>
                    <a:pt x="3435206" y="226690"/>
                  </a:lnTo>
                  <a:lnTo>
                    <a:pt x="3435206" y="205111"/>
                  </a:lnTo>
                  <a:lnTo>
                    <a:pt x="3440598" y="205111"/>
                  </a:lnTo>
                  <a:lnTo>
                    <a:pt x="3440598" y="226690"/>
                  </a:lnTo>
                  <a:close/>
                </a:path>
                <a:path w="5038725" h="1857375">
                  <a:moveTo>
                    <a:pt x="3462170" y="232085"/>
                  </a:moveTo>
                  <a:lnTo>
                    <a:pt x="3413634" y="232085"/>
                  </a:lnTo>
                  <a:lnTo>
                    <a:pt x="3413634" y="226690"/>
                  </a:lnTo>
                  <a:lnTo>
                    <a:pt x="3462170" y="226690"/>
                  </a:lnTo>
                  <a:lnTo>
                    <a:pt x="3462170" y="232085"/>
                  </a:lnTo>
                  <a:close/>
                </a:path>
                <a:path w="5038725" h="1857375">
                  <a:moveTo>
                    <a:pt x="3440598" y="253663"/>
                  </a:moveTo>
                  <a:lnTo>
                    <a:pt x="3435206" y="253663"/>
                  </a:lnTo>
                  <a:lnTo>
                    <a:pt x="3435206" y="232085"/>
                  </a:lnTo>
                  <a:lnTo>
                    <a:pt x="3440598" y="232085"/>
                  </a:lnTo>
                  <a:lnTo>
                    <a:pt x="3440598" y="253663"/>
                  </a:lnTo>
                  <a:close/>
                </a:path>
                <a:path w="5038725" h="1857375">
                  <a:moveTo>
                    <a:pt x="3211405" y="226690"/>
                  </a:moveTo>
                  <a:lnTo>
                    <a:pt x="3206012" y="226690"/>
                  </a:lnTo>
                  <a:lnTo>
                    <a:pt x="3206012" y="205111"/>
                  </a:lnTo>
                  <a:lnTo>
                    <a:pt x="3211405" y="205111"/>
                  </a:lnTo>
                  <a:lnTo>
                    <a:pt x="3211405" y="226690"/>
                  </a:lnTo>
                  <a:close/>
                </a:path>
                <a:path w="5038725" h="1857375">
                  <a:moveTo>
                    <a:pt x="3232976" y="232085"/>
                  </a:moveTo>
                  <a:lnTo>
                    <a:pt x="3184441" y="232085"/>
                  </a:lnTo>
                  <a:lnTo>
                    <a:pt x="3184441" y="226690"/>
                  </a:lnTo>
                  <a:lnTo>
                    <a:pt x="3232976" y="226690"/>
                  </a:lnTo>
                  <a:lnTo>
                    <a:pt x="3232976" y="232085"/>
                  </a:lnTo>
                  <a:close/>
                </a:path>
                <a:path w="5038725" h="1857375">
                  <a:moveTo>
                    <a:pt x="3211405" y="253663"/>
                  </a:moveTo>
                  <a:lnTo>
                    <a:pt x="3206012" y="253663"/>
                  </a:lnTo>
                  <a:lnTo>
                    <a:pt x="3206012" y="232085"/>
                  </a:lnTo>
                  <a:lnTo>
                    <a:pt x="3211405" y="232085"/>
                  </a:lnTo>
                  <a:lnTo>
                    <a:pt x="3211405" y="253663"/>
                  </a:lnTo>
                  <a:close/>
                </a:path>
                <a:path w="5038725" h="1857375">
                  <a:moveTo>
                    <a:pt x="2982211" y="226690"/>
                  </a:moveTo>
                  <a:lnTo>
                    <a:pt x="2976819" y="226690"/>
                  </a:lnTo>
                  <a:lnTo>
                    <a:pt x="2976819" y="205111"/>
                  </a:lnTo>
                  <a:lnTo>
                    <a:pt x="2982211" y="205111"/>
                  </a:lnTo>
                  <a:lnTo>
                    <a:pt x="2982211" y="226690"/>
                  </a:lnTo>
                  <a:close/>
                </a:path>
                <a:path w="5038725" h="1857375">
                  <a:moveTo>
                    <a:pt x="3003783" y="232085"/>
                  </a:moveTo>
                  <a:lnTo>
                    <a:pt x="2955247" y="232085"/>
                  </a:lnTo>
                  <a:lnTo>
                    <a:pt x="2955247" y="226690"/>
                  </a:lnTo>
                  <a:lnTo>
                    <a:pt x="3003783" y="226690"/>
                  </a:lnTo>
                  <a:lnTo>
                    <a:pt x="3003783" y="232085"/>
                  </a:lnTo>
                  <a:close/>
                </a:path>
                <a:path w="5038725" h="1857375">
                  <a:moveTo>
                    <a:pt x="2982211" y="253663"/>
                  </a:moveTo>
                  <a:lnTo>
                    <a:pt x="2976819" y="253663"/>
                  </a:lnTo>
                  <a:lnTo>
                    <a:pt x="2976819" y="232085"/>
                  </a:lnTo>
                  <a:lnTo>
                    <a:pt x="2982211" y="232085"/>
                  </a:lnTo>
                  <a:lnTo>
                    <a:pt x="2982211" y="253663"/>
                  </a:lnTo>
                  <a:close/>
                </a:path>
                <a:path w="5038725" h="1857375">
                  <a:moveTo>
                    <a:pt x="3784389" y="341327"/>
                  </a:moveTo>
                  <a:lnTo>
                    <a:pt x="3778996" y="341327"/>
                  </a:lnTo>
                  <a:lnTo>
                    <a:pt x="3778996" y="319748"/>
                  </a:lnTo>
                  <a:lnTo>
                    <a:pt x="3784389" y="319748"/>
                  </a:lnTo>
                  <a:lnTo>
                    <a:pt x="3784389" y="341327"/>
                  </a:lnTo>
                  <a:close/>
                </a:path>
                <a:path w="5038725" h="1857375">
                  <a:moveTo>
                    <a:pt x="3805960" y="346722"/>
                  </a:moveTo>
                  <a:lnTo>
                    <a:pt x="3757425" y="346722"/>
                  </a:lnTo>
                  <a:lnTo>
                    <a:pt x="3757425" y="341327"/>
                  </a:lnTo>
                  <a:lnTo>
                    <a:pt x="3805960" y="341327"/>
                  </a:lnTo>
                  <a:lnTo>
                    <a:pt x="3805960" y="346722"/>
                  </a:lnTo>
                  <a:close/>
                </a:path>
                <a:path w="5038725" h="1857375">
                  <a:moveTo>
                    <a:pt x="3784389" y="368301"/>
                  </a:moveTo>
                  <a:lnTo>
                    <a:pt x="3778996" y="368301"/>
                  </a:lnTo>
                  <a:lnTo>
                    <a:pt x="3778996" y="346722"/>
                  </a:lnTo>
                  <a:lnTo>
                    <a:pt x="3784389" y="346722"/>
                  </a:lnTo>
                  <a:lnTo>
                    <a:pt x="3784389" y="368301"/>
                  </a:lnTo>
                  <a:close/>
                </a:path>
                <a:path w="5038725" h="1857375">
                  <a:moveTo>
                    <a:pt x="3555195" y="341327"/>
                  </a:moveTo>
                  <a:lnTo>
                    <a:pt x="3549802" y="341327"/>
                  </a:lnTo>
                  <a:lnTo>
                    <a:pt x="3549802" y="319748"/>
                  </a:lnTo>
                  <a:lnTo>
                    <a:pt x="3555195" y="319748"/>
                  </a:lnTo>
                  <a:lnTo>
                    <a:pt x="3555195" y="341327"/>
                  </a:lnTo>
                  <a:close/>
                </a:path>
                <a:path w="5038725" h="1857375">
                  <a:moveTo>
                    <a:pt x="3576766" y="346722"/>
                  </a:moveTo>
                  <a:lnTo>
                    <a:pt x="3528231" y="346722"/>
                  </a:lnTo>
                  <a:lnTo>
                    <a:pt x="3528231" y="341327"/>
                  </a:lnTo>
                  <a:lnTo>
                    <a:pt x="3576766" y="341327"/>
                  </a:lnTo>
                  <a:lnTo>
                    <a:pt x="3576766" y="346722"/>
                  </a:lnTo>
                  <a:close/>
                </a:path>
                <a:path w="5038725" h="1857375">
                  <a:moveTo>
                    <a:pt x="3555195" y="368301"/>
                  </a:moveTo>
                  <a:lnTo>
                    <a:pt x="3549802" y="368301"/>
                  </a:lnTo>
                  <a:lnTo>
                    <a:pt x="3549802" y="346722"/>
                  </a:lnTo>
                  <a:lnTo>
                    <a:pt x="3555195" y="346722"/>
                  </a:lnTo>
                  <a:lnTo>
                    <a:pt x="3555195" y="368301"/>
                  </a:lnTo>
                  <a:close/>
                </a:path>
                <a:path w="5038725" h="1857375">
                  <a:moveTo>
                    <a:pt x="3326002" y="341327"/>
                  </a:moveTo>
                  <a:lnTo>
                    <a:pt x="3320609" y="341327"/>
                  </a:lnTo>
                  <a:lnTo>
                    <a:pt x="3320609" y="319748"/>
                  </a:lnTo>
                  <a:lnTo>
                    <a:pt x="3326002" y="319748"/>
                  </a:lnTo>
                  <a:lnTo>
                    <a:pt x="3326002" y="341327"/>
                  </a:lnTo>
                  <a:close/>
                </a:path>
                <a:path w="5038725" h="1857375">
                  <a:moveTo>
                    <a:pt x="3347573" y="346722"/>
                  </a:moveTo>
                  <a:lnTo>
                    <a:pt x="3299038" y="346722"/>
                  </a:lnTo>
                  <a:lnTo>
                    <a:pt x="3299038" y="341327"/>
                  </a:lnTo>
                  <a:lnTo>
                    <a:pt x="3347573" y="341327"/>
                  </a:lnTo>
                  <a:lnTo>
                    <a:pt x="3347573" y="346722"/>
                  </a:lnTo>
                  <a:close/>
                </a:path>
                <a:path w="5038725" h="1857375">
                  <a:moveTo>
                    <a:pt x="3326002" y="368301"/>
                  </a:moveTo>
                  <a:lnTo>
                    <a:pt x="3320609" y="368301"/>
                  </a:lnTo>
                  <a:lnTo>
                    <a:pt x="3320609" y="346722"/>
                  </a:lnTo>
                  <a:lnTo>
                    <a:pt x="3326002" y="346722"/>
                  </a:lnTo>
                  <a:lnTo>
                    <a:pt x="3326002" y="368301"/>
                  </a:lnTo>
                  <a:close/>
                </a:path>
                <a:path w="5038725" h="1857375">
                  <a:moveTo>
                    <a:pt x="3096808" y="341327"/>
                  </a:moveTo>
                  <a:lnTo>
                    <a:pt x="3091415" y="341327"/>
                  </a:lnTo>
                  <a:lnTo>
                    <a:pt x="3091415" y="319748"/>
                  </a:lnTo>
                  <a:lnTo>
                    <a:pt x="3096808" y="319748"/>
                  </a:lnTo>
                  <a:lnTo>
                    <a:pt x="3096808" y="341327"/>
                  </a:lnTo>
                  <a:close/>
                </a:path>
                <a:path w="5038725" h="1857375">
                  <a:moveTo>
                    <a:pt x="3118379" y="346722"/>
                  </a:moveTo>
                  <a:lnTo>
                    <a:pt x="3069844" y="346722"/>
                  </a:lnTo>
                  <a:lnTo>
                    <a:pt x="3069844" y="341327"/>
                  </a:lnTo>
                  <a:lnTo>
                    <a:pt x="3118379" y="341327"/>
                  </a:lnTo>
                  <a:lnTo>
                    <a:pt x="3118379" y="346722"/>
                  </a:lnTo>
                  <a:close/>
                </a:path>
                <a:path w="5038725" h="1857375">
                  <a:moveTo>
                    <a:pt x="3096808" y="368301"/>
                  </a:moveTo>
                  <a:lnTo>
                    <a:pt x="3091415" y="368301"/>
                  </a:lnTo>
                  <a:lnTo>
                    <a:pt x="3091415" y="346722"/>
                  </a:lnTo>
                  <a:lnTo>
                    <a:pt x="3096808" y="346722"/>
                  </a:lnTo>
                  <a:lnTo>
                    <a:pt x="3096808" y="368301"/>
                  </a:lnTo>
                  <a:close/>
                </a:path>
                <a:path w="5038725" h="1857375">
                  <a:moveTo>
                    <a:pt x="3669792" y="455964"/>
                  </a:moveTo>
                  <a:lnTo>
                    <a:pt x="3664399" y="455964"/>
                  </a:lnTo>
                  <a:lnTo>
                    <a:pt x="3664399" y="434386"/>
                  </a:lnTo>
                  <a:lnTo>
                    <a:pt x="3669792" y="434386"/>
                  </a:lnTo>
                  <a:lnTo>
                    <a:pt x="3669792" y="455964"/>
                  </a:lnTo>
                  <a:close/>
                </a:path>
                <a:path w="5038725" h="1857375">
                  <a:moveTo>
                    <a:pt x="3691363" y="461359"/>
                  </a:moveTo>
                  <a:lnTo>
                    <a:pt x="3642828" y="461359"/>
                  </a:lnTo>
                  <a:lnTo>
                    <a:pt x="3642828" y="455964"/>
                  </a:lnTo>
                  <a:lnTo>
                    <a:pt x="3691363" y="455964"/>
                  </a:lnTo>
                  <a:lnTo>
                    <a:pt x="3691363" y="461359"/>
                  </a:lnTo>
                  <a:close/>
                </a:path>
                <a:path w="5038725" h="1857375">
                  <a:moveTo>
                    <a:pt x="3669792" y="482938"/>
                  </a:moveTo>
                  <a:lnTo>
                    <a:pt x="3664399" y="482938"/>
                  </a:lnTo>
                  <a:lnTo>
                    <a:pt x="3664399" y="461359"/>
                  </a:lnTo>
                  <a:lnTo>
                    <a:pt x="3669792" y="461359"/>
                  </a:lnTo>
                  <a:lnTo>
                    <a:pt x="3669792" y="482938"/>
                  </a:lnTo>
                  <a:close/>
                </a:path>
                <a:path w="5038725" h="1857375">
                  <a:moveTo>
                    <a:pt x="3440598" y="455964"/>
                  </a:moveTo>
                  <a:lnTo>
                    <a:pt x="3435206" y="455964"/>
                  </a:lnTo>
                  <a:lnTo>
                    <a:pt x="3435206" y="434386"/>
                  </a:lnTo>
                  <a:lnTo>
                    <a:pt x="3440598" y="434386"/>
                  </a:lnTo>
                  <a:lnTo>
                    <a:pt x="3440598" y="455964"/>
                  </a:lnTo>
                  <a:close/>
                </a:path>
                <a:path w="5038725" h="1857375">
                  <a:moveTo>
                    <a:pt x="3462170" y="461359"/>
                  </a:moveTo>
                  <a:lnTo>
                    <a:pt x="3413634" y="461359"/>
                  </a:lnTo>
                  <a:lnTo>
                    <a:pt x="3413634" y="455964"/>
                  </a:lnTo>
                  <a:lnTo>
                    <a:pt x="3462170" y="455964"/>
                  </a:lnTo>
                  <a:lnTo>
                    <a:pt x="3462170" y="461359"/>
                  </a:lnTo>
                  <a:close/>
                </a:path>
                <a:path w="5038725" h="1857375">
                  <a:moveTo>
                    <a:pt x="3440598" y="482938"/>
                  </a:moveTo>
                  <a:lnTo>
                    <a:pt x="3435206" y="482938"/>
                  </a:lnTo>
                  <a:lnTo>
                    <a:pt x="3435206" y="461359"/>
                  </a:lnTo>
                  <a:lnTo>
                    <a:pt x="3440598" y="461359"/>
                  </a:lnTo>
                  <a:lnTo>
                    <a:pt x="3440598" y="482938"/>
                  </a:lnTo>
                  <a:close/>
                </a:path>
                <a:path w="5038725" h="1857375">
                  <a:moveTo>
                    <a:pt x="3211405" y="455964"/>
                  </a:moveTo>
                  <a:lnTo>
                    <a:pt x="3206012" y="455964"/>
                  </a:lnTo>
                  <a:lnTo>
                    <a:pt x="3206012" y="434386"/>
                  </a:lnTo>
                  <a:lnTo>
                    <a:pt x="3211405" y="434386"/>
                  </a:lnTo>
                  <a:lnTo>
                    <a:pt x="3211405" y="455964"/>
                  </a:lnTo>
                  <a:close/>
                </a:path>
                <a:path w="5038725" h="1857375">
                  <a:moveTo>
                    <a:pt x="3232976" y="461359"/>
                  </a:moveTo>
                  <a:lnTo>
                    <a:pt x="3184441" y="461359"/>
                  </a:lnTo>
                  <a:lnTo>
                    <a:pt x="3184441" y="455964"/>
                  </a:lnTo>
                  <a:lnTo>
                    <a:pt x="3232976" y="455964"/>
                  </a:lnTo>
                  <a:lnTo>
                    <a:pt x="3232976" y="461359"/>
                  </a:lnTo>
                  <a:close/>
                </a:path>
                <a:path w="5038725" h="1857375">
                  <a:moveTo>
                    <a:pt x="3211405" y="482938"/>
                  </a:moveTo>
                  <a:lnTo>
                    <a:pt x="3206012" y="482938"/>
                  </a:lnTo>
                  <a:lnTo>
                    <a:pt x="3206012" y="461359"/>
                  </a:lnTo>
                  <a:lnTo>
                    <a:pt x="3211405" y="461359"/>
                  </a:lnTo>
                  <a:lnTo>
                    <a:pt x="3211405" y="482938"/>
                  </a:lnTo>
                  <a:close/>
                </a:path>
                <a:path w="5038725" h="1857375">
                  <a:moveTo>
                    <a:pt x="2982211" y="455964"/>
                  </a:moveTo>
                  <a:lnTo>
                    <a:pt x="2976819" y="455964"/>
                  </a:lnTo>
                  <a:lnTo>
                    <a:pt x="2976819" y="434386"/>
                  </a:lnTo>
                  <a:lnTo>
                    <a:pt x="2982211" y="434386"/>
                  </a:lnTo>
                  <a:lnTo>
                    <a:pt x="2982211" y="455964"/>
                  </a:lnTo>
                  <a:close/>
                </a:path>
                <a:path w="5038725" h="1857375">
                  <a:moveTo>
                    <a:pt x="3003783" y="461359"/>
                  </a:moveTo>
                  <a:lnTo>
                    <a:pt x="2955247" y="461359"/>
                  </a:lnTo>
                  <a:lnTo>
                    <a:pt x="2955247" y="455964"/>
                  </a:lnTo>
                  <a:lnTo>
                    <a:pt x="3003783" y="455964"/>
                  </a:lnTo>
                  <a:lnTo>
                    <a:pt x="3003783" y="461359"/>
                  </a:lnTo>
                  <a:close/>
                </a:path>
                <a:path w="5038725" h="1857375">
                  <a:moveTo>
                    <a:pt x="2982211" y="482938"/>
                  </a:moveTo>
                  <a:lnTo>
                    <a:pt x="2976819" y="482938"/>
                  </a:lnTo>
                  <a:lnTo>
                    <a:pt x="2976819" y="461359"/>
                  </a:lnTo>
                  <a:lnTo>
                    <a:pt x="2982211" y="461359"/>
                  </a:lnTo>
                  <a:lnTo>
                    <a:pt x="2982211" y="482938"/>
                  </a:lnTo>
                  <a:close/>
                </a:path>
                <a:path w="5038725" h="1857375">
                  <a:moveTo>
                    <a:pt x="3784389" y="570601"/>
                  </a:moveTo>
                  <a:lnTo>
                    <a:pt x="3778996" y="570601"/>
                  </a:lnTo>
                  <a:lnTo>
                    <a:pt x="3778996" y="549023"/>
                  </a:lnTo>
                  <a:lnTo>
                    <a:pt x="3784389" y="549023"/>
                  </a:lnTo>
                  <a:lnTo>
                    <a:pt x="3784389" y="570601"/>
                  </a:lnTo>
                  <a:close/>
                </a:path>
                <a:path w="5038725" h="1857375">
                  <a:moveTo>
                    <a:pt x="3805960" y="575996"/>
                  </a:moveTo>
                  <a:lnTo>
                    <a:pt x="3757425" y="575996"/>
                  </a:lnTo>
                  <a:lnTo>
                    <a:pt x="3757425" y="570601"/>
                  </a:lnTo>
                  <a:lnTo>
                    <a:pt x="3805960" y="570601"/>
                  </a:lnTo>
                  <a:lnTo>
                    <a:pt x="3805960" y="575996"/>
                  </a:lnTo>
                  <a:close/>
                </a:path>
                <a:path w="5038725" h="1857375">
                  <a:moveTo>
                    <a:pt x="3784389" y="597575"/>
                  </a:moveTo>
                  <a:lnTo>
                    <a:pt x="3778996" y="597575"/>
                  </a:lnTo>
                  <a:lnTo>
                    <a:pt x="3778996" y="575996"/>
                  </a:lnTo>
                  <a:lnTo>
                    <a:pt x="3784389" y="575996"/>
                  </a:lnTo>
                  <a:lnTo>
                    <a:pt x="3784389" y="597575"/>
                  </a:lnTo>
                  <a:close/>
                </a:path>
                <a:path w="5038725" h="1857375">
                  <a:moveTo>
                    <a:pt x="3555195" y="570601"/>
                  </a:moveTo>
                  <a:lnTo>
                    <a:pt x="3549802" y="570601"/>
                  </a:lnTo>
                  <a:lnTo>
                    <a:pt x="3549802" y="549023"/>
                  </a:lnTo>
                  <a:lnTo>
                    <a:pt x="3555195" y="549023"/>
                  </a:lnTo>
                  <a:lnTo>
                    <a:pt x="3555195" y="570601"/>
                  </a:lnTo>
                  <a:close/>
                </a:path>
                <a:path w="5038725" h="1857375">
                  <a:moveTo>
                    <a:pt x="3576766" y="575996"/>
                  </a:moveTo>
                  <a:lnTo>
                    <a:pt x="3528231" y="575996"/>
                  </a:lnTo>
                  <a:lnTo>
                    <a:pt x="3528231" y="570601"/>
                  </a:lnTo>
                  <a:lnTo>
                    <a:pt x="3576766" y="570601"/>
                  </a:lnTo>
                  <a:lnTo>
                    <a:pt x="3576766" y="575996"/>
                  </a:lnTo>
                  <a:close/>
                </a:path>
                <a:path w="5038725" h="1857375">
                  <a:moveTo>
                    <a:pt x="3555195" y="597575"/>
                  </a:moveTo>
                  <a:lnTo>
                    <a:pt x="3549802" y="597575"/>
                  </a:lnTo>
                  <a:lnTo>
                    <a:pt x="3549802" y="575996"/>
                  </a:lnTo>
                  <a:lnTo>
                    <a:pt x="3555195" y="575996"/>
                  </a:lnTo>
                  <a:lnTo>
                    <a:pt x="3555195" y="597575"/>
                  </a:lnTo>
                  <a:close/>
                </a:path>
                <a:path w="5038725" h="1857375">
                  <a:moveTo>
                    <a:pt x="3326002" y="570601"/>
                  </a:moveTo>
                  <a:lnTo>
                    <a:pt x="3320609" y="570601"/>
                  </a:lnTo>
                  <a:lnTo>
                    <a:pt x="3320609" y="549023"/>
                  </a:lnTo>
                  <a:lnTo>
                    <a:pt x="3326002" y="549023"/>
                  </a:lnTo>
                  <a:lnTo>
                    <a:pt x="3326002" y="570601"/>
                  </a:lnTo>
                  <a:close/>
                </a:path>
                <a:path w="5038725" h="1857375">
                  <a:moveTo>
                    <a:pt x="3347573" y="575996"/>
                  </a:moveTo>
                  <a:lnTo>
                    <a:pt x="3299038" y="575996"/>
                  </a:lnTo>
                  <a:lnTo>
                    <a:pt x="3299038" y="570601"/>
                  </a:lnTo>
                  <a:lnTo>
                    <a:pt x="3347573" y="570601"/>
                  </a:lnTo>
                  <a:lnTo>
                    <a:pt x="3347573" y="575996"/>
                  </a:lnTo>
                  <a:close/>
                </a:path>
                <a:path w="5038725" h="1857375">
                  <a:moveTo>
                    <a:pt x="3326002" y="597575"/>
                  </a:moveTo>
                  <a:lnTo>
                    <a:pt x="3320609" y="597575"/>
                  </a:lnTo>
                  <a:lnTo>
                    <a:pt x="3320609" y="575996"/>
                  </a:lnTo>
                  <a:lnTo>
                    <a:pt x="3326002" y="575996"/>
                  </a:lnTo>
                  <a:lnTo>
                    <a:pt x="3326002" y="597575"/>
                  </a:lnTo>
                  <a:close/>
                </a:path>
                <a:path w="5038725" h="1857375">
                  <a:moveTo>
                    <a:pt x="3096808" y="570601"/>
                  </a:moveTo>
                  <a:lnTo>
                    <a:pt x="3091415" y="570601"/>
                  </a:lnTo>
                  <a:lnTo>
                    <a:pt x="3091415" y="549023"/>
                  </a:lnTo>
                  <a:lnTo>
                    <a:pt x="3096808" y="549023"/>
                  </a:lnTo>
                  <a:lnTo>
                    <a:pt x="3096808" y="570601"/>
                  </a:lnTo>
                  <a:close/>
                </a:path>
                <a:path w="5038725" h="1857375">
                  <a:moveTo>
                    <a:pt x="3118379" y="575996"/>
                  </a:moveTo>
                  <a:lnTo>
                    <a:pt x="3069844" y="575996"/>
                  </a:lnTo>
                  <a:lnTo>
                    <a:pt x="3069844" y="570601"/>
                  </a:lnTo>
                  <a:lnTo>
                    <a:pt x="3118379" y="570601"/>
                  </a:lnTo>
                  <a:lnTo>
                    <a:pt x="3118379" y="575996"/>
                  </a:lnTo>
                  <a:close/>
                </a:path>
                <a:path w="5038725" h="1857375">
                  <a:moveTo>
                    <a:pt x="3096808" y="597575"/>
                  </a:moveTo>
                  <a:lnTo>
                    <a:pt x="3091415" y="597575"/>
                  </a:lnTo>
                  <a:lnTo>
                    <a:pt x="3091415" y="575996"/>
                  </a:lnTo>
                  <a:lnTo>
                    <a:pt x="3096808" y="575996"/>
                  </a:lnTo>
                  <a:lnTo>
                    <a:pt x="3096808" y="597575"/>
                  </a:lnTo>
                  <a:close/>
                </a:path>
                <a:path w="5038725" h="1857375">
                  <a:moveTo>
                    <a:pt x="3669792" y="685239"/>
                  </a:moveTo>
                  <a:lnTo>
                    <a:pt x="3664399" y="685239"/>
                  </a:lnTo>
                  <a:lnTo>
                    <a:pt x="3664399" y="663660"/>
                  </a:lnTo>
                  <a:lnTo>
                    <a:pt x="3669792" y="663660"/>
                  </a:lnTo>
                  <a:lnTo>
                    <a:pt x="3669792" y="685239"/>
                  </a:lnTo>
                  <a:close/>
                </a:path>
                <a:path w="5038725" h="1857375">
                  <a:moveTo>
                    <a:pt x="3691363" y="690633"/>
                  </a:moveTo>
                  <a:lnTo>
                    <a:pt x="3642828" y="690633"/>
                  </a:lnTo>
                  <a:lnTo>
                    <a:pt x="3642828" y="685239"/>
                  </a:lnTo>
                  <a:lnTo>
                    <a:pt x="3691363" y="685239"/>
                  </a:lnTo>
                  <a:lnTo>
                    <a:pt x="3691363" y="690633"/>
                  </a:lnTo>
                  <a:close/>
                </a:path>
                <a:path w="5038725" h="1857375">
                  <a:moveTo>
                    <a:pt x="3669792" y="712212"/>
                  </a:moveTo>
                  <a:lnTo>
                    <a:pt x="3664399" y="712212"/>
                  </a:lnTo>
                  <a:lnTo>
                    <a:pt x="3664399" y="690633"/>
                  </a:lnTo>
                  <a:lnTo>
                    <a:pt x="3669792" y="690633"/>
                  </a:lnTo>
                  <a:lnTo>
                    <a:pt x="3669792" y="712212"/>
                  </a:lnTo>
                  <a:close/>
                </a:path>
                <a:path w="5038725" h="1857375">
                  <a:moveTo>
                    <a:pt x="3440598" y="685239"/>
                  </a:moveTo>
                  <a:lnTo>
                    <a:pt x="3435206" y="685239"/>
                  </a:lnTo>
                  <a:lnTo>
                    <a:pt x="3435206" y="663660"/>
                  </a:lnTo>
                  <a:lnTo>
                    <a:pt x="3440598" y="663660"/>
                  </a:lnTo>
                  <a:lnTo>
                    <a:pt x="3440598" y="685239"/>
                  </a:lnTo>
                  <a:close/>
                </a:path>
                <a:path w="5038725" h="1857375">
                  <a:moveTo>
                    <a:pt x="3462170" y="690633"/>
                  </a:moveTo>
                  <a:lnTo>
                    <a:pt x="3413634" y="690633"/>
                  </a:lnTo>
                  <a:lnTo>
                    <a:pt x="3413634" y="685239"/>
                  </a:lnTo>
                  <a:lnTo>
                    <a:pt x="3462170" y="685239"/>
                  </a:lnTo>
                  <a:lnTo>
                    <a:pt x="3462170" y="690633"/>
                  </a:lnTo>
                  <a:close/>
                </a:path>
                <a:path w="5038725" h="1857375">
                  <a:moveTo>
                    <a:pt x="3440598" y="712212"/>
                  </a:moveTo>
                  <a:lnTo>
                    <a:pt x="3435206" y="712212"/>
                  </a:lnTo>
                  <a:lnTo>
                    <a:pt x="3435206" y="690633"/>
                  </a:lnTo>
                  <a:lnTo>
                    <a:pt x="3440598" y="690633"/>
                  </a:lnTo>
                  <a:lnTo>
                    <a:pt x="3440598" y="712212"/>
                  </a:lnTo>
                  <a:close/>
                </a:path>
                <a:path w="5038725" h="1857375">
                  <a:moveTo>
                    <a:pt x="3211405" y="685239"/>
                  </a:moveTo>
                  <a:lnTo>
                    <a:pt x="3206012" y="685239"/>
                  </a:lnTo>
                  <a:lnTo>
                    <a:pt x="3206012" y="663660"/>
                  </a:lnTo>
                  <a:lnTo>
                    <a:pt x="3211405" y="663660"/>
                  </a:lnTo>
                  <a:lnTo>
                    <a:pt x="3211405" y="685239"/>
                  </a:lnTo>
                  <a:close/>
                </a:path>
                <a:path w="5038725" h="1857375">
                  <a:moveTo>
                    <a:pt x="3232976" y="690633"/>
                  </a:moveTo>
                  <a:lnTo>
                    <a:pt x="3184441" y="690633"/>
                  </a:lnTo>
                  <a:lnTo>
                    <a:pt x="3184441" y="685239"/>
                  </a:lnTo>
                  <a:lnTo>
                    <a:pt x="3232976" y="685239"/>
                  </a:lnTo>
                  <a:lnTo>
                    <a:pt x="3232976" y="690633"/>
                  </a:lnTo>
                  <a:close/>
                </a:path>
                <a:path w="5038725" h="1857375">
                  <a:moveTo>
                    <a:pt x="3211405" y="712212"/>
                  </a:moveTo>
                  <a:lnTo>
                    <a:pt x="3206012" y="712212"/>
                  </a:lnTo>
                  <a:lnTo>
                    <a:pt x="3206012" y="690633"/>
                  </a:lnTo>
                  <a:lnTo>
                    <a:pt x="3211405" y="690633"/>
                  </a:lnTo>
                  <a:lnTo>
                    <a:pt x="3211405" y="712212"/>
                  </a:lnTo>
                  <a:close/>
                </a:path>
                <a:path w="5038725" h="1857375">
                  <a:moveTo>
                    <a:pt x="2982211" y="685239"/>
                  </a:moveTo>
                  <a:lnTo>
                    <a:pt x="2976819" y="685239"/>
                  </a:lnTo>
                  <a:lnTo>
                    <a:pt x="2976819" y="663660"/>
                  </a:lnTo>
                  <a:lnTo>
                    <a:pt x="2982211" y="663660"/>
                  </a:lnTo>
                  <a:lnTo>
                    <a:pt x="2982211" y="685239"/>
                  </a:lnTo>
                  <a:close/>
                </a:path>
                <a:path w="5038725" h="1857375">
                  <a:moveTo>
                    <a:pt x="3003783" y="690633"/>
                  </a:moveTo>
                  <a:lnTo>
                    <a:pt x="2955247" y="690633"/>
                  </a:lnTo>
                  <a:lnTo>
                    <a:pt x="2955247" y="685239"/>
                  </a:lnTo>
                  <a:lnTo>
                    <a:pt x="3003783" y="685239"/>
                  </a:lnTo>
                  <a:lnTo>
                    <a:pt x="3003783" y="690633"/>
                  </a:lnTo>
                  <a:close/>
                </a:path>
                <a:path w="5038725" h="1857375">
                  <a:moveTo>
                    <a:pt x="2982211" y="712212"/>
                  </a:moveTo>
                  <a:lnTo>
                    <a:pt x="2976819" y="712212"/>
                  </a:lnTo>
                  <a:lnTo>
                    <a:pt x="2976819" y="690633"/>
                  </a:lnTo>
                  <a:lnTo>
                    <a:pt x="2982211" y="690633"/>
                  </a:lnTo>
                  <a:lnTo>
                    <a:pt x="2982211" y="712212"/>
                  </a:lnTo>
                  <a:close/>
                </a:path>
                <a:path w="5038725" h="1857375">
                  <a:moveTo>
                    <a:pt x="3669792" y="913164"/>
                  </a:moveTo>
                  <a:lnTo>
                    <a:pt x="3664399" y="913164"/>
                  </a:lnTo>
                  <a:lnTo>
                    <a:pt x="3664399" y="891585"/>
                  </a:lnTo>
                  <a:lnTo>
                    <a:pt x="3669792" y="891585"/>
                  </a:lnTo>
                  <a:lnTo>
                    <a:pt x="3669792" y="913164"/>
                  </a:lnTo>
                  <a:close/>
                </a:path>
                <a:path w="5038725" h="1857375">
                  <a:moveTo>
                    <a:pt x="3691363" y="918559"/>
                  </a:moveTo>
                  <a:lnTo>
                    <a:pt x="3642828" y="918559"/>
                  </a:lnTo>
                  <a:lnTo>
                    <a:pt x="3642828" y="913164"/>
                  </a:lnTo>
                  <a:lnTo>
                    <a:pt x="3691363" y="913164"/>
                  </a:lnTo>
                  <a:lnTo>
                    <a:pt x="3691363" y="918559"/>
                  </a:lnTo>
                  <a:close/>
                </a:path>
                <a:path w="5038725" h="1857375">
                  <a:moveTo>
                    <a:pt x="3784389" y="799876"/>
                  </a:moveTo>
                  <a:lnTo>
                    <a:pt x="3778996" y="799876"/>
                  </a:lnTo>
                  <a:lnTo>
                    <a:pt x="3778996" y="778297"/>
                  </a:lnTo>
                  <a:lnTo>
                    <a:pt x="3784389" y="778297"/>
                  </a:lnTo>
                  <a:lnTo>
                    <a:pt x="3784389" y="799876"/>
                  </a:lnTo>
                  <a:close/>
                </a:path>
                <a:path w="5038725" h="1857375">
                  <a:moveTo>
                    <a:pt x="3805960" y="805270"/>
                  </a:moveTo>
                  <a:lnTo>
                    <a:pt x="3757425" y="805270"/>
                  </a:lnTo>
                  <a:lnTo>
                    <a:pt x="3757425" y="799876"/>
                  </a:lnTo>
                  <a:lnTo>
                    <a:pt x="3805960" y="799876"/>
                  </a:lnTo>
                  <a:lnTo>
                    <a:pt x="3805960" y="805270"/>
                  </a:lnTo>
                  <a:close/>
                </a:path>
                <a:path w="5038725" h="1857375">
                  <a:moveTo>
                    <a:pt x="3784389" y="826849"/>
                  </a:moveTo>
                  <a:lnTo>
                    <a:pt x="3778996" y="826849"/>
                  </a:lnTo>
                  <a:lnTo>
                    <a:pt x="3778996" y="805270"/>
                  </a:lnTo>
                  <a:lnTo>
                    <a:pt x="3784389" y="805270"/>
                  </a:lnTo>
                  <a:lnTo>
                    <a:pt x="3784389" y="826849"/>
                  </a:lnTo>
                  <a:close/>
                </a:path>
                <a:path w="5038725" h="1857375">
                  <a:moveTo>
                    <a:pt x="3555195" y="799876"/>
                  </a:moveTo>
                  <a:lnTo>
                    <a:pt x="3549802" y="799876"/>
                  </a:lnTo>
                  <a:lnTo>
                    <a:pt x="3549802" y="778297"/>
                  </a:lnTo>
                  <a:lnTo>
                    <a:pt x="3555195" y="778297"/>
                  </a:lnTo>
                  <a:lnTo>
                    <a:pt x="3555195" y="799876"/>
                  </a:lnTo>
                  <a:close/>
                </a:path>
                <a:path w="5038725" h="1857375">
                  <a:moveTo>
                    <a:pt x="3576766" y="805270"/>
                  </a:moveTo>
                  <a:lnTo>
                    <a:pt x="3528231" y="805270"/>
                  </a:lnTo>
                  <a:lnTo>
                    <a:pt x="3528231" y="799876"/>
                  </a:lnTo>
                  <a:lnTo>
                    <a:pt x="3576766" y="799876"/>
                  </a:lnTo>
                  <a:lnTo>
                    <a:pt x="3576766" y="805270"/>
                  </a:lnTo>
                  <a:close/>
                </a:path>
                <a:path w="5038725" h="1857375">
                  <a:moveTo>
                    <a:pt x="3555195" y="826849"/>
                  </a:moveTo>
                  <a:lnTo>
                    <a:pt x="3549802" y="826849"/>
                  </a:lnTo>
                  <a:lnTo>
                    <a:pt x="3549802" y="805270"/>
                  </a:lnTo>
                  <a:lnTo>
                    <a:pt x="3555195" y="805270"/>
                  </a:lnTo>
                  <a:lnTo>
                    <a:pt x="3555195" y="826849"/>
                  </a:lnTo>
                  <a:close/>
                </a:path>
                <a:path w="5038725" h="1857375">
                  <a:moveTo>
                    <a:pt x="3326002" y="799876"/>
                  </a:moveTo>
                  <a:lnTo>
                    <a:pt x="3320609" y="799876"/>
                  </a:lnTo>
                  <a:lnTo>
                    <a:pt x="3320609" y="778297"/>
                  </a:lnTo>
                  <a:lnTo>
                    <a:pt x="3326002" y="778297"/>
                  </a:lnTo>
                  <a:lnTo>
                    <a:pt x="3326002" y="799876"/>
                  </a:lnTo>
                  <a:close/>
                </a:path>
                <a:path w="5038725" h="1857375">
                  <a:moveTo>
                    <a:pt x="3347573" y="805270"/>
                  </a:moveTo>
                  <a:lnTo>
                    <a:pt x="3299038" y="805270"/>
                  </a:lnTo>
                  <a:lnTo>
                    <a:pt x="3299038" y="799876"/>
                  </a:lnTo>
                  <a:lnTo>
                    <a:pt x="3347573" y="799876"/>
                  </a:lnTo>
                  <a:lnTo>
                    <a:pt x="3347573" y="805270"/>
                  </a:lnTo>
                  <a:close/>
                </a:path>
                <a:path w="5038725" h="1857375">
                  <a:moveTo>
                    <a:pt x="3326002" y="826849"/>
                  </a:moveTo>
                  <a:lnTo>
                    <a:pt x="3320609" y="826849"/>
                  </a:lnTo>
                  <a:lnTo>
                    <a:pt x="3320609" y="805270"/>
                  </a:lnTo>
                  <a:lnTo>
                    <a:pt x="3326002" y="805270"/>
                  </a:lnTo>
                  <a:lnTo>
                    <a:pt x="3326002" y="826849"/>
                  </a:lnTo>
                  <a:close/>
                </a:path>
                <a:path w="5038725" h="1857375">
                  <a:moveTo>
                    <a:pt x="3096808" y="799876"/>
                  </a:moveTo>
                  <a:lnTo>
                    <a:pt x="3091415" y="799876"/>
                  </a:lnTo>
                  <a:lnTo>
                    <a:pt x="3091415" y="778297"/>
                  </a:lnTo>
                  <a:lnTo>
                    <a:pt x="3096808" y="778297"/>
                  </a:lnTo>
                  <a:lnTo>
                    <a:pt x="3096808" y="799876"/>
                  </a:lnTo>
                  <a:close/>
                </a:path>
                <a:path w="5038725" h="1857375">
                  <a:moveTo>
                    <a:pt x="3118379" y="805270"/>
                  </a:moveTo>
                  <a:lnTo>
                    <a:pt x="3069844" y="805270"/>
                  </a:lnTo>
                  <a:lnTo>
                    <a:pt x="3069844" y="799876"/>
                  </a:lnTo>
                  <a:lnTo>
                    <a:pt x="3118379" y="799876"/>
                  </a:lnTo>
                  <a:lnTo>
                    <a:pt x="3118379" y="805270"/>
                  </a:lnTo>
                  <a:close/>
                </a:path>
                <a:path w="5038725" h="1857375">
                  <a:moveTo>
                    <a:pt x="3096808" y="826849"/>
                  </a:moveTo>
                  <a:lnTo>
                    <a:pt x="3091415" y="826849"/>
                  </a:lnTo>
                  <a:lnTo>
                    <a:pt x="3091415" y="805270"/>
                  </a:lnTo>
                  <a:lnTo>
                    <a:pt x="3096808" y="805270"/>
                  </a:lnTo>
                  <a:lnTo>
                    <a:pt x="3096808" y="826849"/>
                  </a:lnTo>
                  <a:close/>
                </a:path>
                <a:path w="5038725" h="1857375">
                  <a:moveTo>
                    <a:pt x="3440598" y="914513"/>
                  </a:moveTo>
                  <a:lnTo>
                    <a:pt x="3435206" y="914513"/>
                  </a:lnTo>
                  <a:lnTo>
                    <a:pt x="3435206" y="892934"/>
                  </a:lnTo>
                  <a:lnTo>
                    <a:pt x="3440598" y="892934"/>
                  </a:lnTo>
                  <a:lnTo>
                    <a:pt x="3440598" y="914513"/>
                  </a:lnTo>
                  <a:close/>
                </a:path>
                <a:path w="5038725" h="1857375">
                  <a:moveTo>
                    <a:pt x="3462170" y="919908"/>
                  </a:moveTo>
                  <a:lnTo>
                    <a:pt x="3413634" y="919908"/>
                  </a:lnTo>
                  <a:lnTo>
                    <a:pt x="3413634" y="914513"/>
                  </a:lnTo>
                  <a:lnTo>
                    <a:pt x="3462170" y="914513"/>
                  </a:lnTo>
                  <a:lnTo>
                    <a:pt x="3462170" y="919908"/>
                  </a:lnTo>
                  <a:close/>
                </a:path>
                <a:path w="5038725" h="1857375">
                  <a:moveTo>
                    <a:pt x="3440598" y="941486"/>
                  </a:moveTo>
                  <a:lnTo>
                    <a:pt x="3435206" y="941486"/>
                  </a:lnTo>
                  <a:lnTo>
                    <a:pt x="3435206" y="919908"/>
                  </a:lnTo>
                  <a:lnTo>
                    <a:pt x="3440598" y="919908"/>
                  </a:lnTo>
                  <a:lnTo>
                    <a:pt x="3440598" y="941486"/>
                  </a:lnTo>
                  <a:close/>
                </a:path>
                <a:path w="5038725" h="1857375">
                  <a:moveTo>
                    <a:pt x="3211405" y="914513"/>
                  </a:moveTo>
                  <a:lnTo>
                    <a:pt x="3206012" y="914513"/>
                  </a:lnTo>
                  <a:lnTo>
                    <a:pt x="3206012" y="892934"/>
                  </a:lnTo>
                  <a:lnTo>
                    <a:pt x="3211405" y="892934"/>
                  </a:lnTo>
                  <a:lnTo>
                    <a:pt x="3211405" y="914513"/>
                  </a:lnTo>
                  <a:close/>
                </a:path>
                <a:path w="5038725" h="1857375">
                  <a:moveTo>
                    <a:pt x="3232976" y="919908"/>
                  </a:moveTo>
                  <a:lnTo>
                    <a:pt x="3184441" y="919908"/>
                  </a:lnTo>
                  <a:lnTo>
                    <a:pt x="3184441" y="914513"/>
                  </a:lnTo>
                  <a:lnTo>
                    <a:pt x="3232976" y="914513"/>
                  </a:lnTo>
                  <a:lnTo>
                    <a:pt x="3232976" y="919908"/>
                  </a:lnTo>
                  <a:close/>
                </a:path>
                <a:path w="5038725" h="1857375">
                  <a:moveTo>
                    <a:pt x="3211405" y="941486"/>
                  </a:moveTo>
                  <a:lnTo>
                    <a:pt x="3206012" y="941486"/>
                  </a:lnTo>
                  <a:lnTo>
                    <a:pt x="3206012" y="919908"/>
                  </a:lnTo>
                  <a:lnTo>
                    <a:pt x="3211405" y="919908"/>
                  </a:lnTo>
                  <a:lnTo>
                    <a:pt x="3211405" y="941486"/>
                  </a:lnTo>
                  <a:close/>
                </a:path>
                <a:path w="5038725" h="1857375">
                  <a:moveTo>
                    <a:pt x="2982211" y="914513"/>
                  </a:moveTo>
                  <a:lnTo>
                    <a:pt x="2976819" y="914513"/>
                  </a:lnTo>
                  <a:lnTo>
                    <a:pt x="2976819" y="892934"/>
                  </a:lnTo>
                  <a:lnTo>
                    <a:pt x="2982211" y="892934"/>
                  </a:lnTo>
                  <a:lnTo>
                    <a:pt x="2982211" y="914513"/>
                  </a:lnTo>
                  <a:close/>
                </a:path>
                <a:path w="5038725" h="1857375">
                  <a:moveTo>
                    <a:pt x="3003783" y="919908"/>
                  </a:moveTo>
                  <a:lnTo>
                    <a:pt x="2955247" y="919908"/>
                  </a:lnTo>
                  <a:lnTo>
                    <a:pt x="2955247" y="914513"/>
                  </a:lnTo>
                  <a:lnTo>
                    <a:pt x="3003783" y="914513"/>
                  </a:lnTo>
                  <a:lnTo>
                    <a:pt x="3003783" y="919908"/>
                  </a:lnTo>
                  <a:close/>
                </a:path>
                <a:path w="5038725" h="1857375">
                  <a:moveTo>
                    <a:pt x="2982211" y="941486"/>
                  </a:moveTo>
                  <a:lnTo>
                    <a:pt x="2976819" y="941486"/>
                  </a:lnTo>
                  <a:lnTo>
                    <a:pt x="2976819" y="919908"/>
                  </a:lnTo>
                  <a:lnTo>
                    <a:pt x="2982211" y="919908"/>
                  </a:lnTo>
                  <a:lnTo>
                    <a:pt x="2982211" y="941486"/>
                  </a:lnTo>
                  <a:close/>
                </a:path>
                <a:path w="5038725" h="1857375">
                  <a:moveTo>
                    <a:pt x="3096808" y="1034545"/>
                  </a:moveTo>
                  <a:lnTo>
                    <a:pt x="3069844" y="1034545"/>
                  </a:lnTo>
                  <a:lnTo>
                    <a:pt x="3069844" y="1029150"/>
                  </a:lnTo>
                  <a:lnTo>
                    <a:pt x="3091415" y="1029150"/>
                  </a:lnTo>
                  <a:lnTo>
                    <a:pt x="3091415" y="1007571"/>
                  </a:lnTo>
                  <a:lnTo>
                    <a:pt x="3096808" y="1007571"/>
                  </a:lnTo>
                  <a:lnTo>
                    <a:pt x="3096808" y="1034545"/>
                  </a:lnTo>
                  <a:close/>
                </a:path>
                <a:path w="5038725" h="1857375">
                  <a:moveTo>
                    <a:pt x="2774589" y="2810"/>
                  </a:moveTo>
                  <a:lnTo>
                    <a:pt x="2726054" y="2810"/>
                  </a:lnTo>
                  <a:lnTo>
                    <a:pt x="2726054" y="0"/>
                  </a:lnTo>
                  <a:lnTo>
                    <a:pt x="2774589" y="0"/>
                  </a:lnTo>
                  <a:lnTo>
                    <a:pt x="2774589" y="2810"/>
                  </a:lnTo>
                  <a:close/>
                </a:path>
                <a:path w="5038725" h="1857375">
                  <a:moveTo>
                    <a:pt x="2753018" y="24389"/>
                  </a:moveTo>
                  <a:lnTo>
                    <a:pt x="2747625" y="24389"/>
                  </a:lnTo>
                  <a:lnTo>
                    <a:pt x="2747625" y="2810"/>
                  </a:lnTo>
                  <a:lnTo>
                    <a:pt x="2753018" y="2810"/>
                  </a:lnTo>
                  <a:lnTo>
                    <a:pt x="2753018" y="24389"/>
                  </a:lnTo>
                  <a:close/>
                </a:path>
                <a:path w="5038725" h="1857375">
                  <a:moveTo>
                    <a:pt x="2545396" y="2810"/>
                  </a:moveTo>
                  <a:lnTo>
                    <a:pt x="2496860" y="2810"/>
                  </a:lnTo>
                  <a:lnTo>
                    <a:pt x="2496860" y="0"/>
                  </a:lnTo>
                  <a:lnTo>
                    <a:pt x="2545396" y="0"/>
                  </a:lnTo>
                  <a:lnTo>
                    <a:pt x="2545396" y="2810"/>
                  </a:lnTo>
                  <a:close/>
                </a:path>
                <a:path w="5038725" h="1857375">
                  <a:moveTo>
                    <a:pt x="2523824" y="24389"/>
                  </a:moveTo>
                  <a:lnTo>
                    <a:pt x="2518432" y="24389"/>
                  </a:lnTo>
                  <a:lnTo>
                    <a:pt x="2518432" y="2810"/>
                  </a:lnTo>
                  <a:lnTo>
                    <a:pt x="2523824" y="2810"/>
                  </a:lnTo>
                  <a:lnTo>
                    <a:pt x="2523824" y="24389"/>
                  </a:lnTo>
                  <a:close/>
                </a:path>
                <a:path w="5038725" h="1857375">
                  <a:moveTo>
                    <a:pt x="2316202" y="2810"/>
                  </a:moveTo>
                  <a:lnTo>
                    <a:pt x="2267667" y="2810"/>
                  </a:lnTo>
                  <a:lnTo>
                    <a:pt x="2267667" y="0"/>
                  </a:lnTo>
                  <a:lnTo>
                    <a:pt x="2316202" y="0"/>
                  </a:lnTo>
                  <a:lnTo>
                    <a:pt x="2316202" y="2810"/>
                  </a:lnTo>
                  <a:close/>
                </a:path>
                <a:path w="5038725" h="1857375">
                  <a:moveTo>
                    <a:pt x="2294631" y="24389"/>
                  </a:moveTo>
                  <a:lnTo>
                    <a:pt x="2289238" y="24389"/>
                  </a:lnTo>
                  <a:lnTo>
                    <a:pt x="2289238" y="2810"/>
                  </a:lnTo>
                  <a:lnTo>
                    <a:pt x="2294631" y="2810"/>
                  </a:lnTo>
                  <a:lnTo>
                    <a:pt x="2294631" y="24389"/>
                  </a:lnTo>
                  <a:close/>
                </a:path>
                <a:path w="5038725" h="1857375">
                  <a:moveTo>
                    <a:pt x="2087009" y="2810"/>
                  </a:moveTo>
                  <a:lnTo>
                    <a:pt x="2038473" y="2810"/>
                  </a:lnTo>
                  <a:lnTo>
                    <a:pt x="2038473" y="0"/>
                  </a:lnTo>
                  <a:lnTo>
                    <a:pt x="2087009" y="0"/>
                  </a:lnTo>
                  <a:lnTo>
                    <a:pt x="2087009" y="2810"/>
                  </a:lnTo>
                  <a:close/>
                </a:path>
                <a:path w="5038725" h="1857375">
                  <a:moveTo>
                    <a:pt x="2065437" y="24389"/>
                  </a:moveTo>
                  <a:lnTo>
                    <a:pt x="2060045" y="24389"/>
                  </a:lnTo>
                  <a:lnTo>
                    <a:pt x="2060045" y="2810"/>
                  </a:lnTo>
                  <a:lnTo>
                    <a:pt x="2065437" y="2810"/>
                  </a:lnTo>
                  <a:lnTo>
                    <a:pt x="2065437" y="24389"/>
                  </a:lnTo>
                  <a:close/>
                </a:path>
                <a:path w="5038725" h="1857375">
                  <a:moveTo>
                    <a:pt x="2867615" y="112053"/>
                  </a:moveTo>
                  <a:lnTo>
                    <a:pt x="2862222" y="112053"/>
                  </a:lnTo>
                  <a:lnTo>
                    <a:pt x="2862222" y="90474"/>
                  </a:lnTo>
                  <a:lnTo>
                    <a:pt x="2867615" y="90474"/>
                  </a:lnTo>
                  <a:lnTo>
                    <a:pt x="2867615" y="112053"/>
                  </a:lnTo>
                  <a:close/>
                </a:path>
                <a:path w="5038725" h="1857375">
                  <a:moveTo>
                    <a:pt x="2889186" y="117447"/>
                  </a:moveTo>
                  <a:lnTo>
                    <a:pt x="2840651" y="117447"/>
                  </a:lnTo>
                  <a:lnTo>
                    <a:pt x="2840651" y="112053"/>
                  </a:lnTo>
                  <a:lnTo>
                    <a:pt x="2889186" y="112053"/>
                  </a:lnTo>
                  <a:lnTo>
                    <a:pt x="2889186" y="117447"/>
                  </a:lnTo>
                  <a:close/>
                </a:path>
                <a:path w="5038725" h="1857375">
                  <a:moveTo>
                    <a:pt x="2867615" y="139026"/>
                  </a:moveTo>
                  <a:lnTo>
                    <a:pt x="2862222" y="139026"/>
                  </a:lnTo>
                  <a:lnTo>
                    <a:pt x="2862222" y="117447"/>
                  </a:lnTo>
                  <a:lnTo>
                    <a:pt x="2867615" y="117447"/>
                  </a:lnTo>
                  <a:lnTo>
                    <a:pt x="2867615" y="139026"/>
                  </a:lnTo>
                  <a:close/>
                </a:path>
                <a:path w="5038725" h="1857375">
                  <a:moveTo>
                    <a:pt x="2638421" y="112053"/>
                  </a:moveTo>
                  <a:lnTo>
                    <a:pt x="2633028" y="112053"/>
                  </a:lnTo>
                  <a:lnTo>
                    <a:pt x="2633028" y="90474"/>
                  </a:lnTo>
                  <a:lnTo>
                    <a:pt x="2638421" y="90474"/>
                  </a:lnTo>
                  <a:lnTo>
                    <a:pt x="2638421" y="112053"/>
                  </a:lnTo>
                  <a:close/>
                </a:path>
                <a:path w="5038725" h="1857375">
                  <a:moveTo>
                    <a:pt x="2659992" y="117447"/>
                  </a:moveTo>
                  <a:lnTo>
                    <a:pt x="2611457" y="117447"/>
                  </a:lnTo>
                  <a:lnTo>
                    <a:pt x="2611457" y="112053"/>
                  </a:lnTo>
                  <a:lnTo>
                    <a:pt x="2659992" y="112053"/>
                  </a:lnTo>
                  <a:lnTo>
                    <a:pt x="2659992" y="117447"/>
                  </a:lnTo>
                  <a:close/>
                </a:path>
                <a:path w="5038725" h="1857375">
                  <a:moveTo>
                    <a:pt x="2638421" y="139026"/>
                  </a:moveTo>
                  <a:lnTo>
                    <a:pt x="2633028" y="139026"/>
                  </a:lnTo>
                  <a:lnTo>
                    <a:pt x="2633028" y="117447"/>
                  </a:lnTo>
                  <a:lnTo>
                    <a:pt x="2638421" y="117447"/>
                  </a:lnTo>
                  <a:lnTo>
                    <a:pt x="2638421" y="139026"/>
                  </a:lnTo>
                  <a:close/>
                </a:path>
                <a:path w="5038725" h="1857375">
                  <a:moveTo>
                    <a:pt x="2409228" y="112053"/>
                  </a:moveTo>
                  <a:lnTo>
                    <a:pt x="2403835" y="112053"/>
                  </a:lnTo>
                  <a:lnTo>
                    <a:pt x="2403835" y="90474"/>
                  </a:lnTo>
                  <a:lnTo>
                    <a:pt x="2409228" y="90474"/>
                  </a:lnTo>
                  <a:lnTo>
                    <a:pt x="2409228" y="112053"/>
                  </a:lnTo>
                  <a:close/>
                </a:path>
                <a:path w="5038725" h="1857375">
                  <a:moveTo>
                    <a:pt x="2430799" y="117447"/>
                  </a:moveTo>
                  <a:lnTo>
                    <a:pt x="2382264" y="117447"/>
                  </a:lnTo>
                  <a:lnTo>
                    <a:pt x="2382264" y="112053"/>
                  </a:lnTo>
                  <a:lnTo>
                    <a:pt x="2430799" y="112053"/>
                  </a:lnTo>
                  <a:lnTo>
                    <a:pt x="2430799" y="117447"/>
                  </a:lnTo>
                  <a:close/>
                </a:path>
                <a:path w="5038725" h="1857375">
                  <a:moveTo>
                    <a:pt x="2409228" y="139026"/>
                  </a:moveTo>
                  <a:lnTo>
                    <a:pt x="2403835" y="139026"/>
                  </a:lnTo>
                  <a:lnTo>
                    <a:pt x="2403835" y="117447"/>
                  </a:lnTo>
                  <a:lnTo>
                    <a:pt x="2409228" y="117447"/>
                  </a:lnTo>
                  <a:lnTo>
                    <a:pt x="2409228" y="139026"/>
                  </a:lnTo>
                  <a:close/>
                </a:path>
                <a:path w="5038725" h="1857375">
                  <a:moveTo>
                    <a:pt x="2180034" y="112053"/>
                  </a:moveTo>
                  <a:lnTo>
                    <a:pt x="2174641" y="112053"/>
                  </a:lnTo>
                  <a:lnTo>
                    <a:pt x="2174641" y="90474"/>
                  </a:lnTo>
                  <a:lnTo>
                    <a:pt x="2180034" y="90474"/>
                  </a:lnTo>
                  <a:lnTo>
                    <a:pt x="2180034" y="112053"/>
                  </a:lnTo>
                  <a:close/>
                </a:path>
                <a:path w="5038725" h="1857375">
                  <a:moveTo>
                    <a:pt x="2201605" y="117447"/>
                  </a:moveTo>
                  <a:lnTo>
                    <a:pt x="2153070" y="117447"/>
                  </a:lnTo>
                  <a:lnTo>
                    <a:pt x="2153070" y="112053"/>
                  </a:lnTo>
                  <a:lnTo>
                    <a:pt x="2201605" y="112053"/>
                  </a:lnTo>
                  <a:lnTo>
                    <a:pt x="2201605" y="117447"/>
                  </a:lnTo>
                  <a:close/>
                </a:path>
                <a:path w="5038725" h="1857375">
                  <a:moveTo>
                    <a:pt x="2180034" y="139026"/>
                  </a:moveTo>
                  <a:lnTo>
                    <a:pt x="2174641" y="139026"/>
                  </a:lnTo>
                  <a:lnTo>
                    <a:pt x="2174641" y="117447"/>
                  </a:lnTo>
                  <a:lnTo>
                    <a:pt x="2180034" y="117447"/>
                  </a:lnTo>
                  <a:lnTo>
                    <a:pt x="2180034" y="139026"/>
                  </a:lnTo>
                  <a:close/>
                </a:path>
                <a:path w="5038725" h="1857375">
                  <a:moveTo>
                    <a:pt x="2753018" y="226690"/>
                  </a:moveTo>
                  <a:lnTo>
                    <a:pt x="2747625" y="226690"/>
                  </a:lnTo>
                  <a:lnTo>
                    <a:pt x="2747625" y="205111"/>
                  </a:lnTo>
                  <a:lnTo>
                    <a:pt x="2753018" y="205111"/>
                  </a:lnTo>
                  <a:lnTo>
                    <a:pt x="2753018" y="226690"/>
                  </a:lnTo>
                  <a:close/>
                </a:path>
                <a:path w="5038725" h="1857375">
                  <a:moveTo>
                    <a:pt x="2774589" y="232085"/>
                  </a:moveTo>
                  <a:lnTo>
                    <a:pt x="2726054" y="232085"/>
                  </a:lnTo>
                  <a:lnTo>
                    <a:pt x="2726054" y="226690"/>
                  </a:lnTo>
                  <a:lnTo>
                    <a:pt x="2774589" y="226690"/>
                  </a:lnTo>
                  <a:lnTo>
                    <a:pt x="2774589" y="232085"/>
                  </a:lnTo>
                  <a:close/>
                </a:path>
                <a:path w="5038725" h="1857375">
                  <a:moveTo>
                    <a:pt x="2753018" y="253663"/>
                  </a:moveTo>
                  <a:lnTo>
                    <a:pt x="2747625" y="253663"/>
                  </a:lnTo>
                  <a:lnTo>
                    <a:pt x="2747625" y="232085"/>
                  </a:lnTo>
                  <a:lnTo>
                    <a:pt x="2753018" y="232085"/>
                  </a:lnTo>
                  <a:lnTo>
                    <a:pt x="2753018" y="253663"/>
                  </a:lnTo>
                  <a:close/>
                </a:path>
                <a:path w="5038725" h="1857375">
                  <a:moveTo>
                    <a:pt x="2523824" y="226690"/>
                  </a:moveTo>
                  <a:lnTo>
                    <a:pt x="2518432" y="226690"/>
                  </a:lnTo>
                  <a:lnTo>
                    <a:pt x="2518432" y="205111"/>
                  </a:lnTo>
                  <a:lnTo>
                    <a:pt x="2523824" y="205111"/>
                  </a:lnTo>
                  <a:lnTo>
                    <a:pt x="2523824" y="226690"/>
                  </a:lnTo>
                  <a:close/>
                </a:path>
                <a:path w="5038725" h="1857375">
                  <a:moveTo>
                    <a:pt x="2545396" y="232085"/>
                  </a:moveTo>
                  <a:lnTo>
                    <a:pt x="2496860" y="232085"/>
                  </a:lnTo>
                  <a:lnTo>
                    <a:pt x="2496860" y="226690"/>
                  </a:lnTo>
                  <a:lnTo>
                    <a:pt x="2545396" y="226690"/>
                  </a:lnTo>
                  <a:lnTo>
                    <a:pt x="2545396" y="232085"/>
                  </a:lnTo>
                  <a:close/>
                </a:path>
                <a:path w="5038725" h="1857375">
                  <a:moveTo>
                    <a:pt x="2523824" y="253663"/>
                  </a:moveTo>
                  <a:lnTo>
                    <a:pt x="2518432" y="253663"/>
                  </a:lnTo>
                  <a:lnTo>
                    <a:pt x="2518432" y="232085"/>
                  </a:lnTo>
                  <a:lnTo>
                    <a:pt x="2523824" y="232085"/>
                  </a:lnTo>
                  <a:lnTo>
                    <a:pt x="2523824" y="253663"/>
                  </a:lnTo>
                  <a:close/>
                </a:path>
                <a:path w="5038725" h="1857375">
                  <a:moveTo>
                    <a:pt x="2294631" y="226690"/>
                  </a:moveTo>
                  <a:lnTo>
                    <a:pt x="2289238" y="226690"/>
                  </a:lnTo>
                  <a:lnTo>
                    <a:pt x="2289238" y="205111"/>
                  </a:lnTo>
                  <a:lnTo>
                    <a:pt x="2294631" y="205111"/>
                  </a:lnTo>
                  <a:lnTo>
                    <a:pt x="2294631" y="226690"/>
                  </a:lnTo>
                  <a:close/>
                </a:path>
                <a:path w="5038725" h="1857375">
                  <a:moveTo>
                    <a:pt x="2316202" y="232085"/>
                  </a:moveTo>
                  <a:lnTo>
                    <a:pt x="2267667" y="232085"/>
                  </a:lnTo>
                  <a:lnTo>
                    <a:pt x="2267667" y="226690"/>
                  </a:lnTo>
                  <a:lnTo>
                    <a:pt x="2316202" y="226690"/>
                  </a:lnTo>
                  <a:lnTo>
                    <a:pt x="2316202" y="232085"/>
                  </a:lnTo>
                  <a:close/>
                </a:path>
                <a:path w="5038725" h="1857375">
                  <a:moveTo>
                    <a:pt x="2294631" y="253663"/>
                  </a:moveTo>
                  <a:lnTo>
                    <a:pt x="2289238" y="253663"/>
                  </a:lnTo>
                  <a:lnTo>
                    <a:pt x="2289238" y="232085"/>
                  </a:lnTo>
                  <a:lnTo>
                    <a:pt x="2294631" y="232085"/>
                  </a:lnTo>
                  <a:lnTo>
                    <a:pt x="2294631" y="253663"/>
                  </a:lnTo>
                  <a:close/>
                </a:path>
                <a:path w="5038725" h="1857375">
                  <a:moveTo>
                    <a:pt x="2065437" y="226690"/>
                  </a:moveTo>
                  <a:lnTo>
                    <a:pt x="2060045" y="226690"/>
                  </a:lnTo>
                  <a:lnTo>
                    <a:pt x="2060045" y="205111"/>
                  </a:lnTo>
                  <a:lnTo>
                    <a:pt x="2065437" y="205111"/>
                  </a:lnTo>
                  <a:lnTo>
                    <a:pt x="2065437" y="226690"/>
                  </a:lnTo>
                  <a:close/>
                </a:path>
                <a:path w="5038725" h="1857375">
                  <a:moveTo>
                    <a:pt x="2087009" y="232085"/>
                  </a:moveTo>
                  <a:lnTo>
                    <a:pt x="2038473" y="232085"/>
                  </a:lnTo>
                  <a:lnTo>
                    <a:pt x="2038473" y="226690"/>
                  </a:lnTo>
                  <a:lnTo>
                    <a:pt x="2087009" y="226690"/>
                  </a:lnTo>
                  <a:lnTo>
                    <a:pt x="2087009" y="232085"/>
                  </a:lnTo>
                  <a:close/>
                </a:path>
                <a:path w="5038725" h="1857375">
                  <a:moveTo>
                    <a:pt x="2065437" y="253663"/>
                  </a:moveTo>
                  <a:lnTo>
                    <a:pt x="2060045" y="253663"/>
                  </a:lnTo>
                  <a:lnTo>
                    <a:pt x="2060045" y="232085"/>
                  </a:lnTo>
                  <a:lnTo>
                    <a:pt x="2065437" y="232085"/>
                  </a:lnTo>
                  <a:lnTo>
                    <a:pt x="2065437" y="253663"/>
                  </a:lnTo>
                  <a:close/>
                </a:path>
                <a:path w="5038725" h="1857375">
                  <a:moveTo>
                    <a:pt x="2867615" y="341327"/>
                  </a:moveTo>
                  <a:lnTo>
                    <a:pt x="2862222" y="341327"/>
                  </a:lnTo>
                  <a:lnTo>
                    <a:pt x="2862222" y="319748"/>
                  </a:lnTo>
                  <a:lnTo>
                    <a:pt x="2867615" y="319748"/>
                  </a:lnTo>
                  <a:lnTo>
                    <a:pt x="2867615" y="341327"/>
                  </a:lnTo>
                  <a:close/>
                </a:path>
                <a:path w="5038725" h="1857375">
                  <a:moveTo>
                    <a:pt x="2889186" y="346722"/>
                  </a:moveTo>
                  <a:lnTo>
                    <a:pt x="2840651" y="346722"/>
                  </a:lnTo>
                  <a:lnTo>
                    <a:pt x="2840651" y="341327"/>
                  </a:lnTo>
                  <a:lnTo>
                    <a:pt x="2889186" y="341327"/>
                  </a:lnTo>
                  <a:lnTo>
                    <a:pt x="2889186" y="346722"/>
                  </a:lnTo>
                  <a:close/>
                </a:path>
                <a:path w="5038725" h="1857375">
                  <a:moveTo>
                    <a:pt x="2867615" y="368301"/>
                  </a:moveTo>
                  <a:lnTo>
                    <a:pt x="2862222" y="368301"/>
                  </a:lnTo>
                  <a:lnTo>
                    <a:pt x="2862222" y="346722"/>
                  </a:lnTo>
                  <a:lnTo>
                    <a:pt x="2867615" y="346722"/>
                  </a:lnTo>
                  <a:lnTo>
                    <a:pt x="2867615" y="368301"/>
                  </a:lnTo>
                  <a:close/>
                </a:path>
                <a:path w="5038725" h="1857375">
                  <a:moveTo>
                    <a:pt x="2638421" y="341327"/>
                  </a:moveTo>
                  <a:lnTo>
                    <a:pt x="2633028" y="341327"/>
                  </a:lnTo>
                  <a:lnTo>
                    <a:pt x="2633028" y="319748"/>
                  </a:lnTo>
                  <a:lnTo>
                    <a:pt x="2638421" y="319748"/>
                  </a:lnTo>
                  <a:lnTo>
                    <a:pt x="2638421" y="341327"/>
                  </a:lnTo>
                  <a:close/>
                </a:path>
                <a:path w="5038725" h="1857375">
                  <a:moveTo>
                    <a:pt x="2659992" y="346722"/>
                  </a:moveTo>
                  <a:lnTo>
                    <a:pt x="2611457" y="346722"/>
                  </a:lnTo>
                  <a:lnTo>
                    <a:pt x="2611457" y="341327"/>
                  </a:lnTo>
                  <a:lnTo>
                    <a:pt x="2659992" y="341327"/>
                  </a:lnTo>
                  <a:lnTo>
                    <a:pt x="2659992" y="346722"/>
                  </a:lnTo>
                  <a:close/>
                </a:path>
                <a:path w="5038725" h="1857375">
                  <a:moveTo>
                    <a:pt x="2638421" y="368301"/>
                  </a:moveTo>
                  <a:lnTo>
                    <a:pt x="2633028" y="368301"/>
                  </a:lnTo>
                  <a:lnTo>
                    <a:pt x="2633028" y="346722"/>
                  </a:lnTo>
                  <a:lnTo>
                    <a:pt x="2638421" y="346722"/>
                  </a:lnTo>
                  <a:lnTo>
                    <a:pt x="2638421" y="368301"/>
                  </a:lnTo>
                  <a:close/>
                </a:path>
                <a:path w="5038725" h="1857375">
                  <a:moveTo>
                    <a:pt x="2409228" y="341327"/>
                  </a:moveTo>
                  <a:lnTo>
                    <a:pt x="2403835" y="341327"/>
                  </a:lnTo>
                  <a:lnTo>
                    <a:pt x="2403835" y="319748"/>
                  </a:lnTo>
                  <a:lnTo>
                    <a:pt x="2409228" y="319748"/>
                  </a:lnTo>
                  <a:lnTo>
                    <a:pt x="2409228" y="341327"/>
                  </a:lnTo>
                  <a:close/>
                </a:path>
                <a:path w="5038725" h="1857375">
                  <a:moveTo>
                    <a:pt x="2430799" y="346722"/>
                  </a:moveTo>
                  <a:lnTo>
                    <a:pt x="2382264" y="346722"/>
                  </a:lnTo>
                  <a:lnTo>
                    <a:pt x="2382264" y="341327"/>
                  </a:lnTo>
                  <a:lnTo>
                    <a:pt x="2430799" y="341327"/>
                  </a:lnTo>
                  <a:lnTo>
                    <a:pt x="2430799" y="346722"/>
                  </a:lnTo>
                  <a:close/>
                </a:path>
                <a:path w="5038725" h="1857375">
                  <a:moveTo>
                    <a:pt x="2409228" y="368301"/>
                  </a:moveTo>
                  <a:lnTo>
                    <a:pt x="2403835" y="368301"/>
                  </a:lnTo>
                  <a:lnTo>
                    <a:pt x="2403835" y="346722"/>
                  </a:lnTo>
                  <a:lnTo>
                    <a:pt x="2409228" y="346722"/>
                  </a:lnTo>
                  <a:lnTo>
                    <a:pt x="2409228" y="368301"/>
                  </a:lnTo>
                  <a:close/>
                </a:path>
                <a:path w="5038725" h="1857375">
                  <a:moveTo>
                    <a:pt x="2180034" y="341327"/>
                  </a:moveTo>
                  <a:lnTo>
                    <a:pt x="2174641" y="341327"/>
                  </a:lnTo>
                  <a:lnTo>
                    <a:pt x="2174641" y="319748"/>
                  </a:lnTo>
                  <a:lnTo>
                    <a:pt x="2180034" y="319748"/>
                  </a:lnTo>
                  <a:lnTo>
                    <a:pt x="2180034" y="341327"/>
                  </a:lnTo>
                  <a:close/>
                </a:path>
                <a:path w="5038725" h="1857375">
                  <a:moveTo>
                    <a:pt x="2201605" y="346722"/>
                  </a:moveTo>
                  <a:lnTo>
                    <a:pt x="2153070" y="346722"/>
                  </a:lnTo>
                  <a:lnTo>
                    <a:pt x="2153070" y="341327"/>
                  </a:lnTo>
                  <a:lnTo>
                    <a:pt x="2201605" y="341327"/>
                  </a:lnTo>
                  <a:lnTo>
                    <a:pt x="2201605" y="346722"/>
                  </a:lnTo>
                  <a:close/>
                </a:path>
                <a:path w="5038725" h="1857375">
                  <a:moveTo>
                    <a:pt x="2180034" y="368301"/>
                  </a:moveTo>
                  <a:lnTo>
                    <a:pt x="2174641" y="368301"/>
                  </a:lnTo>
                  <a:lnTo>
                    <a:pt x="2174641" y="346722"/>
                  </a:lnTo>
                  <a:lnTo>
                    <a:pt x="2180034" y="346722"/>
                  </a:lnTo>
                  <a:lnTo>
                    <a:pt x="2180034" y="368301"/>
                  </a:lnTo>
                  <a:close/>
                </a:path>
                <a:path w="5038725" h="1857375">
                  <a:moveTo>
                    <a:pt x="2753018" y="455964"/>
                  </a:moveTo>
                  <a:lnTo>
                    <a:pt x="2747625" y="455964"/>
                  </a:lnTo>
                  <a:lnTo>
                    <a:pt x="2747625" y="434386"/>
                  </a:lnTo>
                  <a:lnTo>
                    <a:pt x="2753018" y="434386"/>
                  </a:lnTo>
                  <a:lnTo>
                    <a:pt x="2753018" y="455964"/>
                  </a:lnTo>
                  <a:close/>
                </a:path>
                <a:path w="5038725" h="1857375">
                  <a:moveTo>
                    <a:pt x="2774589" y="461359"/>
                  </a:moveTo>
                  <a:lnTo>
                    <a:pt x="2726054" y="461359"/>
                  </a:lnTo>
                  <a:lnTo>
                    <a:pt x="2726054" y="455964"/>
                  </a:lnTo>
                  <a:lnTo>
                    <a:pt x="2774589" y="455964"/>
                  </a:lnTo>
                  <a:lnTo>
                    <a:pt x="2774589" y="461359"/>
                  </a:lnTo>
                  <a:close/>
                </a:path>
                <a:path w="5038725" h="1857375">
                  <a:moveTo>
                    <a:pt x="2753018" y="482938"/>
                  </a:moveTo>
                  <a:lnTo>
                    <a:pt x="2747625" y="482938"/>
                  </a:lnTo>
                  <a:lnTo>
                    <a:pt x="2747625" y="461359"/>
                  </a:lnTo>
                  <a:lnTo>
                    <a:pt x="2753018" y="461359"/>
                  </a:lnTo>
                  <a:lnTo>
                    <a:pt x="2753018" y="482938"/>
                  </a:lnTo>
                  <a:close/>
                </a:path>
                <a:path w="5038725" h="1857375">
                  <a:moveTo>
                    <a:pt x="2523824" y="455964"/>
                  </a:moveTo>
                  <a:lnTo>
                    <a:pt x="2518432" y="455964"/>
                  </a:lnTo>
                  <a:lnTo>
                    <a:pt x="2518432" y="434386"/>
                  </a:lnTo>
                  <a:lnTo>
                    <a:pt x="2523824" y="434386"/>
                  </a:lnTo>
                  <a:lnTo>
                    <a:pt x="2523824" y="455964"/>
                  </a:lnTo>
                  <a:close/>
                </a:path>
                <a:path w="5038725" h="1857375">
                  <a:moveTo>
                    <a:pt x="2545396" y="461359"/>
                  </a:moveTo>
                  <a:lnTo>
                    <a:pt x="2496860" y="461359"/>
                  </a:lnTo>
                  <a:lnTo>
                    <a:pt x="2496860" y="455964"/>
                  </a:lnTo>
                  <a:lnTo>
                    <a:pt x="2545396" y="455964"/>
                  </a:lnTo>
                  <a:lnTo>
                    <a:pt x="2545396" y="461359"/>
                  </a:lnTo>
                  <a:close/>
                </a:path>
                <a:path w="5038725" h="1857375">
                  <a:moveTo>
                    <a:pt x="2523824" y="482938"/>
                  </a:moveTo>
                  <a:lnTo>
                    <a:pt x="2518432" y="482938"/>
                  </a:lnTo>
                  <a:lnTo>
                    <a:pt x="2518432" y="461359"/>
                  </a:lnTo>
                  <a:lnTo>
                    <a:pt x="2523824" y="461359"/>
                  </a:lnTo>
                  <a:lnTo>
                    <a:pt x="2523824" y="482938"/>
                  </a:lnTo>
                  <a:close/>
                </a:path>
                <a:path w="5038725" h="1857375">
                  <a:moveTo>
                    <a:pt x="2294631" y="455964"/>
                  </a:moveTo>
                  <a:lnTo>
                    <a:pt x="2289238" y="455964"/>
                  </a:lnTo>
                  <a:lnTo>
                    <a:pt x="2289238" y="434386"/>
                  </a:lnTo>
                  <a:lnTo>
                    <a:pt x="2294631" y="434386"/>
                  </a:lnTo>
                  <a:lnTo>
                    <a:pt x="2294631" y="455964"/>
                  </a:lnTo>
                  <a:close/>
                </a:path>
                <a:path w="5038725" h="1857375">
                  <a:moveTo>
                    <a:pt x="2316202" y="461359"/>
                  </a:moveTo>
                  <a:lnTo>
                    <a:pt x="2267667" y="461359"/>
                  </a:lnTo>
                  <a:lnTo>
                    <a:pt x="2267667" y="455964"/>
                  </a:lnTo>
                  <a:lnTo>
                    <a:pt x="2316202" y="455964"/>
                  </a:lnTo>
                  <a:lnTo>
                    <a:pt x="2316202" y="461359"/>
                  </a:lnTo>
                  <a:close/>
                </a:path>
                <a:path w="5038725" h="1857375">
                  <a:moveTo>
                    <a:pt x="2294631" y="482938"/>
                  </a:moveTo>
                  <a:lnTo>
                    <a:pt x="2289238" y="482938"/>
                  </a:lnTo>
                  <a:lnTo>
                    <a:pt x="2289238" y="461359"/>
                  </a:lnTo>
                  <a:lnTo>
                    <a:pt x="2294631" y="461359"/>
                  </a:lnTo>
                  <a:lnTo>
                    <a:pt x="2294631" y="482938"/>
                  </a:lnTo>
                  <a:close/>
                </a:path>
                <a:path w="5038725" h="1857375">
                  <a:moveTo>
                    <a:pt x="2065437" y="455964"/>
                  </a:moveTo>
                  <a:lnTo>
                    <a:pt x="2060045" y="455964"/>
                  </a:lnTo>
                  <a:lnTo>
                    <a:pt x="2060045" y="434386"/>
                  </a:lnTo>
                  <a:lnTo>
                    <a:pt x="2065437" y="434386"/>
                  </a:lnTo>
                  <a:lnTo>
                    <a:pt x="2065437" y="455964"/>
                  </a:lnTo>
                  <a:close/>
                </a:path>
                <a:path w="5038725" h="1857375">
                  <a:moveTo>
                    <a:pt x="2087009" y="461359"/>
                  </a:moveTo>
                  <a:lnTo>
                    <a:pt x="2038473" y="461359"/>
                  </a:lnTo>
                  <a:lnTo>
                    <a:pt x="2038473" y="455964"/>
                  </a:lnTo>
                  <a:lnTo>
                    <a:pt x="2087009" y="455964"/>
                  </a:lnTo>
                  <a:lnTo>
                    <a:pt x="2087009" y="461359"/>
                  </a:lnTo>
                  <a:close/>
                </a:path>
                <a:path w="5038725" h="1857375">
                  <a:moveTo>
                    <a:pt x="2065437" y="482938"/>
                  </a:moveTo>
                  <a:lnTo>
                    <a:pt x="2060045" y="482938"/>
                  </a:lnTo>
                  <a:lnTo>
                    <a:pt x="2060045" y="461359"/>
                  </a:lnTo>
                  <a:lnTo>
                    <a:pt x="2065437" y="461359"/>
                  </a:lnTo>
                  <a:lnTo>
                    <a:pt x="2065437" y="482938"/>
                  </a:lnTo>
                  <a:close/>
                </a:path>
                <a:path w="5038725" h="1857375">
                  <a:moveTo>
                    <a:pt x="2867615" y="570601"/>
                  </a:moveTo>
                  <a:lnTo>
                    <a:pt x="2862222" y="570601"/>
                  </a:lnTo>
                  <a:lnTo>
                    <a:pt x="2862222" y="549023"/>
                  </a:lnTo>
                  <a:lnTo>
                    <a:pt x="2867615" y="549023"/>
                  </a:lnTo>
                  <a:lnTo>
                    <a:pt x="2867615" y="570601"/>
                  </a:lnTo>
                  <a:close/>
                </a:path>
                <a:path w="5038725" h="1857375">
                  <a:moveTo>
                    <a:pt x="2889186" y="575996"/>
                  </a:moveTo>
                  <a:lnTo>
                    <a:pt x="2840651" y="575996"/>
                  </a:lnTo>
                  <a:lnTo>
                    <a:pt x="2840651" y="570601"/>
                  </a:lnTo>
                  <a:lnTo>
                    <a:pt x="2889186" y="570601"/>
                  </a:lnTo>
                  <a:lnTo>
                    <a:pt x="2889186" y="575996"/>
                  </a:lnTo>
                  <a:close/>
                </a:path>
                <a:path w="5038725" h="1857375">
                  <a:moveTo>
                    <a:pt x="2867615" y="597575"/>
                  </a:moveTo>
                  <a:lnTo>
                    <a:pt x="2862222" y="597575"/>
                  </a:lnTo>
                  <a:lnTo>
                    <a:pt x="2862222" y="575996"/>
                  </a:lnTo>
                  <a:lnTo>
                    <a:pt x="2867615" y="575996"/>
                  </a:lnTo>
                  <a:lnTo>
                    <a:pt x="2867615" y="597575"/>
                  </a:lnTo>
                  <a:close/>
                </a:path>
                <a:path w="5038725" h="1857375">
                  <a:moveTo>
                    <a:pt x="2638421" y="570601"/>
                  </a:moveTo>
                  <a:lnTo>
                    <a:pt x="2633028" y="570601"/>
                  </a:lnTo>
                  <a:lnTo>
                    <a:pt x="2633028" y="549023"/>
                  </a:lnTo>
                  <a:lnTo>
                    <a:pt x="2638421" y="549023"/>
                  </a:lnTo>
                  <a:lnTo>
                    <a:pt x="2638421" y="570601"/>
                  </a:lnTo>
                  <a:close/>
                </a:path>
                <a:path w="5038725" h="1857375">
                  <a:moveTo>
                    <a:pt x="2659992" y="575996"/>
                  </a:moveTo>
                  <a:lnTo>
                    <a:pt x="2611457" y="575996"/>
                  </a:lnTo>
                  <a:lnTo>
                    <a:pt x="2611457" y="570601"/>
                  </a:lnTo>
                  <a:lnTo>
                    <a:pt x="2659992" y="570601"/>
                  </a:lnTo>
                  <a:lnTo>
                    <a:pt x="2659992" y="575996"/>
                  </a:lnTo>
                  <a:close/>
                </a:path>
                <a:path w="5038725" h="1857375">
                  <a:moveTo>
                    <a:pt x="2638421" y="597575"/>
                  </a:moveTo>
                  <a:lnTo>
                    <a:pt x="2633028" y="597575"/>
                  </a:lnTo>
                  <a:lnTo>
                    <a:pt x="2633028" y="575996"/>
                  </a:lnTo>
                  <a:lnTo>
                    <a:pt x="2638421" y="575996"/>
                  </a:lnTo>
                  <a:lnTo>
                    <a:pt x="2638421" y="597575"/>
                  </a:lnTo>
                  <a:close/>
                </a:path>
                <a:path w="5038725" h="1857375">
                  <a:moveTo>
                    <a:pt x="2409228" y="570601"/>
                  </a:moveTo>
                  <a:lnTo>
                    <a:pt x="2403835" y="570601"/>
                  </a:lnTo>
                  <a:lnTo>
                    <a:pt x="2403835" y="549023"/>
                  </a:lnTo>
                  <a:lnTo>
                    <a:pt x="2409228" y="549023"/>
                  </a:lnTo>
                  <a:lnTo>
                    <a:pt x="2409228" y="570601"/>
                  </a:lnTo>
                  <a:close/>
                </a:path>
                <a:path w="5038725" h="1857375">
                  <a:moveTo>
                    <a:pt x="2430799" y="575996"/>
                  </a:moveTo>
                  <a:lnTo>
                    <a:pt x="2382264" y="575996"/>
                  </a:lnTo>
                  <a:lnTo>
                    <a:pt x="2382264" y="570601"/>
                  </a:lnTo>
                  <a:lnTo>
                    <a:pt x="2430799" y="570601"/>
                  </a:lnTo>
                  <a:lnTo>
                    <a:pt x="2430799" y="575996"/>
                  </a:lnTo>
                  <a:close/>
                </a:path>
                <a:path w="5038725" h="1857375">
                  <a:moveTo>
                    <a:pt x="2409228" y="597575"/>
                  </a:moveTo>
                  <a:lnTo>
                    <a:pt x="2403835" y="597575"/>
                  </a:lnTo>
                  <a:lnTo>
                    <a:pt x="2403835" y="575996"/>
                  </a:lnTo>
                  <a:lnTo>
                    <a:pt x="2409228" y="575996"/>
                  </a:lnTo>
                  <a:lnTo>
                    <a:pt x="2409228" y="597575"/>
                  </a:lnTo>
                  <a:close/>
                </a:path>
                <a:path w="5038725" h="1857375">
                  <a:moveTo>
                    <a:pt x="2180034" y="570601"/>
                  </a:moveTo>
                  <a:lnTo>
                    <a:pt x="2174641" y="570601"/>
                  </a:lnTo>
                  <a:lnTo>
                    <a:pt x="2174641" y="549023"/>
                  </a:lnTo>
                  <a:lnTo>
                    <a:pt x="2180034" y="549023"/>
                  </a:lnTo>
                  <a:lnTo>
                    <a:pt x="2180034" y="570601"/>
                  </a:lnTo>
                  <a:close/>
                </a:path>
                <a:path w="5038725" h="1857375">
                  <a:moveTo>
                    <a:pt x="2201605" y="575996"/>
                  </a:moveTo>
                  <a:lnTo>
                    <a:pt x="2153070" y="575996"/>
                  </a:lnTo>
                  <a:lnTo>
                    <a:pt x="2153070" y="570601"/>
                  </a:lnTo>
                  <a:lnTo>
                    <a:pt x="2201605" y="570601"/>
                  </a:lnTo>
                  <a:lnTo>
                    <a:pt x="2201605" y="575996"/>
                  </a:lnTo>
                  <a:close/>
                </a:path>
                <a:path w="5038725" h="1857375">
                  <a:moveTo>
                    <a:pt x="2180034" y="597575"/>
                  </a:moveTo>
                  <a:lnTo>
                    <a:pt x="2174641" y="597575"/>
                  </a:lnTo>
                  <a:lnTo>
                    <a:pt x="2174641" y="575996"/>
                  </a:lnTo>
                  <a:lnTo>
                    <a:pt x="2180034" y="575996"/>
                  </a:lnTo>
                  <a:lnTo>
                    <a:pt x="2180034" y="597575"/>
                  </a:lnTo>
                  <a:close/>
                </a:path>
                <a:path w="5038725" h="1857375">
                  <a:moveTo>
                    <a:pt x="2753018" y="685239"/>
                  </a:moveTo>
                  <a:lnTo>
                    <a:pt x="2747625" y="685239"/>
                  </a:lnTo>
                  <a:lnTo>
                    <a:pt x="2747625" y="663660"/>
                  </a:lnTo>
                  <a:lnTo>
                    <a:pt x="2753018" y="663660"/>
                  </a:lnTo>
                  <a:lnTo>
                    <a:pt x="2753018" y="685239"/>
                  </a:lnTo>
                  <a:close/>
                </a:path>
                <a:path w="5038725" h="1857375">
                  <a:moveTo>
                    <a:pt x="2774589" y="690633"/>
                  </a:moveTo>
                  <a:lnTo>
                    <a:pt x="2726054" y="690633"/>
                  </a:lnTo>
                  <a:lnTo>
                    <a:pt x="2726054" y="685239"/>
                  </a:lnTo>
                  <a:lnTo>
                    <a:pt x="2774589" y="685239"/>
                  </a:lnTo>
                  <a:lnTo>
                    <a:pt x="2774589" y="690633"/>
                  </a:lnTo>
                  <a:close/>
                </a:path>
                <a:path w="5038725" h="1857375">
                  <a:moveTo>
                    <a:pt x="2753018" y="712212"/>
                  </a:moveTo>
                  <a:lnTo>
                    <a:pt x="2747625" y="712212"/>
                  </a:lnTo>
                  <a:lnTo>
                    <a:pt x="2747625" y="690633"/>
                  </a:lnTo>
                  <a:lnTo>
                    <a:pt x="2753018" y="690633"/>
                  </a:lnTo>
                  <a:lnTo>
                    <a:pt x="2753018" y="712212"/>
                  </a:lnTo>
                  <a:close/>
                </a:path>
                <a:path w="5038725" h="1857375">
                  <a:moveTo>
                    <a:pt x="2523824" y="685239"/>
                  </a:moveTo>
                  <a:lnTo>
                    <a:pt x="2518432" y="685239"/>
                  </a:lnTo>
                  <a:lnTo>
                    <a:pt x="2518432" y="663660"/>
                  </a:lnTo>
                  <a:lnTo>
                    <a:pt x="2523824" y="663660"/>
                  </a:lnTo>
                  <a:lnTo>
                    <a:pt x="2523824" y="685239"/>
                  </a:lnTo>
                  <a:close/>
                </a:path>
                <a:path w="5038725" h="1857375">
                  <a:moveTo>
                    <a:pt x="2545396" y="690633"/>
                  </a:moveTo>
                  <a:lnTo>
                    <a:pt x="2496860" y="690633"/>
                  </a:lnTo>
                  <a:lnTo>
                    <a:pt x="2496860" y="685239"/>
                  </a:lnTo>
                  <a:lnTo>
                    <a:pt x="2545396" y="685239"/>
                  </a:lnTo>
                  <a:lnTo>
                    <a:pt x="2545396" y="690633"/>
                  </a:lnTo>
                  <a:close/>
                </a:path>
                <a:path w="5038725" h="1857375">
                  <a:moveTo>
                    <a:pt x="2523824" y="712212"/>
                  </a:moveTo>
                  <a:lnTo>
                    <a:pt x="2518432" y="712212"/>
                  </a:lnTo>
                  <a:lnTo>
                    <a:pt x="2518432" y="690633"/>
                  </a:lnTo>
                  <a:lnTo>
                    <a:pt x="2523824" y="690633"/>
                  </a:lnTo>
                  <a:lnTo>
                    <a:pt x="2523824" y="712212"/>
                  </a:lnTo>
                  <a:close/>
                </a:path>
                <a:path w="5038725" h="1857375">
                  <a:moveTo>
                    <a:pt x="2294631" y="685239"/>
                  </a:moveTo>
                  <a:lnTo>
                    <a:pt x="2289238" y="685239"/>
                  </a:lnTo>
                  <a:lnTo>
                    <a:pt x="2289238" y="663660"/>
                  </a:lnTo>
                  <a:lnTo>
                    <a:pt x="2294631" y="663660"/>
                  </a:lnTo>
                  <a:lnTo>
                    <a:pt x="2294631" y="685239"/>
                  </a:lnTo>
                  <a:close/>
                </a:path>
                <a:path w="5038725" h="1857375">
                  <a:moveTo>
                    <a:pt x="2316202" y="690633"/>
                  </a:moveTo>
                  <a:lnTo>
                    <a:pt x="2267667" y="690633"/>
                  </a:lnTo>
                  <a:lnTo>
                    <a:pt x="2267667" y="685239"/>
                  </a:lnTo>
                  <a:lnTo>
                    <a:pt x="2316202" y="685239"/>
                  </a:lnTo>
                  <a:lnTo>
                    <a:pt x="2316202" y="690633"/>
                  </a:lnTo>
                  <a:close/>
                </a:path>
                <a:path w="5038725" h="1857375">
                  <a:moveTo>
                    <a:pt x="2294631" y="712212"/>
                  </a:moveTo>
                  <a:lnTo>
                    <a:pt x="2289238" y="712212"/>
                  </a:lnTo>
                  <a:lnTo>
                    <a:pt x="2289238" y="690633"/>
                  </a:lnTo>
                  <a:lnTo>
                    <a:pt x="2294631" y="690633"/>
                  </a:lnTo>
                  <a:lnTo>
                    <a:pt x="2294631" y="712212"/>
                  </a:lnTo>
                  <a:close/>
                </a:path>
                <a:path w="5038725" h="1857375">
                  <a:moveTo>
                    <a:pt x="2065437" y="685239"/>
                  </a:moveTo>
                  <a:lnTo>
                    <a:pt x="2060045" y="685239"/>
                  </a:lnTo>
                  <a:lnTo>
                    <a:pt x="2060045" y="663660"/>
                  </a:lnTo>
                  <a:lnTo>
                    <a:pt x="2065437" y="663660"/>
                  </a:lnTo>
                  <a:lnTo>
                    <a:pt x="2065437" y="685239"/>
                  </a:lnTo>
                  <a:close/>
                </a:path>
                <a:path w="5038725" h="1857375">
                  <a:moveTo>
                    <a:pt x="2087009" y="690633"/>
                  </a:moveTo>
                  <a:lnTo>
                    <a:pt x="2038473" y="690633"/>
                  </a:lnTo>
                  <a:lnTo>
                    <a:pt x="2038473" y="685239"/>
                  </a:lnTo>
                  <a:lnTo>
                    <a:pt x="2087009" y="685239"/>
                  </a:lnTo>
                  <a:lnTo>
                    <a:pt x="2087009" y="690633"/>
                  </a:lnTo>
                  <a:close/>
                </a:path>
                <a:path w="5038725" h="1857375">
                  <a:moveTo>
                    <a:pt x="2065437" y="712212"/>
                  </a:moveTo>
                  <a:lnTo>
                    <a:pt x="2060045" y="712212"/>
                  </a:lnTo>
                  <a:lnTo>
                    <a:pt x="2060045" y="690633"/>
                  </a:lnTo>
                  <a:lnTo>
                    <a:pt x="2065437" y="690633"/>
                  </a:lnTo>
                  <a:lnTo>
                    <a:pt x="2065437" y="712212"/>
                  </a:lnTo>
                  <a:close/>
                </a:path>
                <a:path w="5038725" h="1857375">
                  <a:moveTo>
                    <a:pt x="2867615" y="799876"/>
                  </a:moveTo>
                  <a:lnTo>
                    <a:pt x="2862222" y="799876"/>
                  </a:lnTo>
                  <a:lnTo>
                    <a:pt x="2862222" y="778297"/>
                  </a:lnTo>
                  <a:lnTo>
                    <a:pt x="2867615" y="778297"/>
                  </a:lnTo>
                  <a:lnTo>
                    <a:pt x="2867615" y="799876"/>
                  </a:lnTo>
                  <a:close/>
                </a:path>
                <a:path w="5038725" h="1857375">
                  <a:moveTo>
                    <a:pt x="2889186" y="805270"/>
                  </a:moveTo>
                  <a:lnTo>
                    <a:pt x="2840651" y="805270"/>
                  </a:lnTo>
                  <a:lnTo>
                    <a:pt x="2840651" y="799876"/>
                  </a:lnTo>
                  <a:lnTo>
                    <a:pt x="2889186" y="799876"/>
                  </a:lnTo>
                  <a:lnTo>
                    <a:pt x="2889186" y="805270"/>
                  </a:lnTo>
                  <a:close/>
                </a:path>
                <a:path w="5038725" h="1857375">
                  <a:moveTo>
                    <a:pt x="2867615" y="826849"/>
                  </a:moveTo>
                  <a:lnTo>
                    <a:pt x="2862222" y="826849"/>
                  </a:lnTo>
                  <a:lnTo>
                    <a:pt x="2862222" y="805270"/>
                  </a:lnTo>
                  <a:lnTo>
                    <a:pt x="2867615" y="805270"/>
                  </a:lnTo>
                  <a:lnTo>
                    <a:pt x="2867615" y="826849"/>
                  </a:lnTo>
                  <a:close/>
                </a:path>
                <a:path w="5038725" h="1857375">
                  <a:moveTo>
                    <a:pt x="2638421" y="799876"/>
                  </a:moveTo>
                  <a:lnTo>
                    <a:pt x="2633028" y="799876"/>
                  </a:lnTo>
                  <a:lnTo>
                    <a:pt x="2633028" y="778297"/>
                  </a:lnTo>
                  <a:lnTo>
                    <a:pt x="2638421" y="778297"/>
                  </a:lnTo>
                  <a:lnTo>
                    <a:pt x="2638421" y="799876"/>
                  </a:lnTo>
                  <a:close/>
                </a:path>
                <a:path w="5038725" h="1857375">
                  <a:moveTo>
                    <a:pt x="2659992" y="805270"/>
                  </a:moveTo>
                  <a:lnTo>
                    <a:pt x="2611457" y="805270"/>
                  </a:lnTo>
                  <a:lnTo>
                    <a:pt x="2611457" y="799876"/>
                  </a:lnTo>
                  <a:lnTo>
                    <a:pt x="2659992" y="799876"/>
                  </a:lnTo>
                  <a:lnTo>
                    <a:pt x="2659992" y="805270"/>
                  </a:lnTo>
                  <a:close/>
                </a:path>
                <a:path w="5038725" h="1857375">
                  <a:moveTo>
                    <a:pt x="2638421" y="826849"/>
                  </a:moveTo>
                  <a:lnTo>
                    <a:pt x="2633028" y="826849"/>
                  </a:lnTo>
                  <a:lnTo>
                    <a:pt x="2633028" y="805270"/>
                  </a:lnTo>
                  <a:lnTo>
                    <a:pt x="2638421" y="805270"/>
                  </a:lnTo>
                  <a:lnTo>
                    <a:pt x="2638421" y="826849"/>
                  </a:lnTo>
                  <a:close/>
                </a:path>
                <a:path w="5038725" h="1857375">
                  <a:moveTo>
                    <a:pt x="2409228" y="799876"/>
                  </a:moveTo>
                  <a:lnTo>
                    <a:pt x="2403835" y="799876"/>
                  </a:lnTo>
                  <a:lnTo>
                    <a:pt x="2403835" y="778297"/>
                  </a:lnTo>
                  <a:lnTo>
                    <a:pt x="2409228" y="778297"/>
                  </a:lnTo>
                  <a:lnTo>
                    <a:pt x="2409228" y="799876"/>
                  </a:lnTo>
                  <a:close/>
                </a:path>
                <a:path w="5038725" h="1857375">
                  <a:moveTo>
                    <a:pt x="2430799" y="805270"/>
                  </a:moveTo>
                  <a:lnTo>
                    <a:pt x="2382264" y="805270"/>
                  </a:lnTo>
                  <a:lnTo>
                    <a:pt x="2382264" y="799876"/>
                  </a:lnTo>
                  <a:lnTo>
                    <a:pt x="2430799" y="799876"/>
                  </a:lnTo>
                  <a:lnTo>
                    <a:pt x="2430799" y="805270"/>
                  </a:lnTo>
                  <a:close/>
                </a:path>
                <a:path w="5038725" h="1857375">
                  <a:moveTo>
                    <a:pt x="2409228" y="826849"/>
                  </a:moveTo>
                  <a:lnTo>
                    <a:pt x="2403835" y="826849"/>
                  </a:lnTo>
                  <a:lnTo>
                    <a:pt x="2403835" y="805270"/>
                  </a:lnTo>
                  <a:lnTo>
                    <a:pt x="2409228" y="805270"/>
                  </a:lnTo>
                  <a:lnTo>
                    <a:pt x="2409228" y="826849"/>
                  </a:lnTo>
                  <a:close/>
                </a:path>
                <a:path w="5038725" h="1857375">
                  <a:moveTo>
                    <a:pt x="2180034" y="799876"/>
                  </a:moveTo>
                  <a:lnTo>
                    <a:pt x="2174641" y="799876"/>
                  </a:lnTo>
                  <a:lnTo>
                    <a:pt x="2174641" y="778297"/>
                  </a:lnTo>
                  <a:lnTo>
                    <a:pt x="2180034" y="778297"/>
                  </a:lnTo>
                  <a:lnTo>
                    <a:pt x="2180034" y="799876"/>
                  </a:lnTo>
                  <a:close/>
                </a:path>
                <a:path w="5038725" h="1857375">
                  <a:moveTo>
                    <a:pt x="2201605" y="805270"/>
                  </a:moveTo>
                  <a:lnTo>
                    <a:pt x="2153070" y="805270"/>
                  </a:lnTo>
                  <a:lnTo>
                    <a:pt x="2153070" y="799876"/>
                  </a:lnTo>
                  <a:lnTo>
                    <a:pt x="2201605" y="799876"/>
                  </a:lnTo>
                  <a:lnTo>
                    <a:pt x="2201605" y="805270"/>
                  </a:lnTo>
                  <a:close/>
                </a:path>
                <a:path w="5038725" h="1857375">
                  <a:moveTo>
                    <a:pt x="2180034" y="826849"/>
                  </a:moveTo>
                  <a:lnTo>
                    <a:pt x="2174641" y="826849"/>
                  </a:lnTo>
                  <a:lnTo>
                    <a:pt x="2174641" y="805270"/>
                  </a:lnTo>
                  <a:lnTo>
                    <a:pt x="2180034" y="805270"/>
                  </a:lnTo>
                  <a:lnTo>
                    <a:pt x="2180034" y="826849"/>
                  </a:lnTo>
                  <a:close/>
                </a:path>
                <a:path w="5038725" h="1857375">
                  <a:moveTo>
                    <a:pt x="2753018" y="914513"/>
                  </a:moveTo>
                  <a:lnTo>
                    <a:pt x="2747625" y="914513"/>
                  </a:lnTo>
                  <a:lnTo>
                    <a:pt x="2747625" y="892934"/>
                  </a:lnTo>
                  <a:lnTo>
                    <a:pt x="2753018" y="892934"/>
                  </a:lnTo>
                  <a:lnTo>
                    <a:pt x="2753018" y="914513"/>
                  </a:lnTo>
                  <a:close/>
                </a:path>
                <a:path w="5038725" h="1857375">
                  <a:moveTo>
                    <a:pt x="2774589" y="919908"/>
                  </a:moveTo>
                  <a:lnTo>
                    <a:pt x="2726054" y="919908"/>
                  </a:lnTo>
                  <a:lnTo>
                    <a:pt x="2726054" y="914513"/>
                  </a:lnTo>
                  <a:lnTo>
                    <a:pt x="2774589" y="914513"/>
                  </a:lnTo>
                  <a:lnTo>
                    <a:pt x="2774589" y="919908"/>
                  </a:lnTo>
                  <a:close/>
                </a:path>
                <a:path w="5038725" h="1857375">
                  <a:moveTo>
                    <a:pt x="2753018" y="941486"/>
                  </a:moveTo>
                  <a:lnTo>
                    <a:pt x="2747625" y="941486"/>
                  </a:lnTo>
                  <a:lnTo>
                    <a:pt x="2747625" y="919908"/>
                  </a:lnTo>
                  <a:lnTo>
                    <a:pt x="2753018" y="919908"/>
                  </a:lnTo>
                  <a:lnTo>
                    <a:pt x="2753018" y="941486"/>
                  </a:lnTo>
                  <a:close/>
                </a:path>
                <a:path w="5038725" h="1857375">
                  <a:moveTo>
                    <a:pt x="2523824" y="914513"/>
                  </a:moveTo>
                  <a:lnTo>
                    <a:pt x="2518432" y="914513"/>
                  </a:lnTo>
                  <a:lnTo>
                    <a:pt x="2518432" y="892934"/>
                  </a:lnTo>
                  <a:lnTo>
                    <a:pt x="2523824" y="892934"/>
                  </a:lnTo>
                  <a:lnTo>
                    <a:pt x="2523824" y="914513"/>
                  </a:lnTo>
                  <a:close/>
                </a:path>
                <a:path w="5038725" h="1857375">
                  <a:moveTo>
                    <a:pt x="2545396" y="919908"/>
                  </a:moveTo>
                  <a:lnTo>
                    <a:pt x="2496860" y="919908"/>
                  </a:lnTo>
                  <a:lnTo>
                    <a:pt x="2496860" y="914513"/>
                  </a:lnTo>
                  <a:lnTo>
                    <a:pt x="2545396" y="914513"/>
                  </a:lnTo>
                  <a:lnTo>
                    <a:pt x="2545396" y="919908"/>
                  </a:lnTo>
                  <a:close/>
                </a:path>
                <a:path w="5038725" h="1857375">
                  <a:moveTo>
                    <a:pt x="2523824" y="941486"/>
                  </a:moveTo>
                  <a:lnTo>
                    <a:pt x="2518432" y="941486"/>
                  </a:lnTo>
                  <a:lnTo>
                    <a:pt x="2518432" y="919908"/>
                  </a:lnTo>
                  <a:lnTo>
                    <a:pt x="2523824" y="919908"/>
                  </a:lnTo>
                  <a:lnTo>
                    <a:pt x="2523824" y="941486"/>
                  </a:lnTo>
                  <a:close/>
                </a:path>
                <a:path w="5038725" h="1857375">
                  <a:moveTo>
                    <a:pt x="2294631" y="914513"/>
                  </a:moveTo>
                  <a:lnTo>
                    <a:pt x="2289238" y="914513"/>
                  </a:lnTo>
                  <a:lnTo>
                    <a:pt x="2289238" y="892934"/>
                  </a:lnTo>
                  <a:lnTo>
                    <a:pt x="2294631" y="892934"/>
                  </a:lnTo>
                  <a:lnTo>
                    <a:pt x="2294631" y="914513"/>
                  </a:lnTo>
                  <a:close/>
                </a:path>
                <a:path w="5038725" h="1857375">
                  <a:moveTo>
                    <a:pt x="2316202" y="919908"/>
                  </a:moveTo>
                  <a:lnTo>
                    <a:pt x="2267667" y="919908"/>
                  </a:lnTo>
                  <a:lnTo>
                    <a:pt x="2267667" y="914513"/>
                  </a:lnTo>
                  <a:lnTo>
                    <a:pt x="2316202" y="914513"/>
                  </a:lnTo>
                  <a:lnTo>
                    <a:pt x="2316202" y="919908"/>
                  </a:lnTo>
                  <a:close/>
                </a:path>
                <a:path w="5038725" h="1857375">
                  <a:moveTo>
                    <a:pt x="2294631" y="941486"/>
                  </a:moveTo>
                  <a:lnTo>
                    <a:pt x="2289238" y="941486"/>
                  </a:lnTo>
                  <a:lnTo>
                    <a:pt x="2289238" y="919908"/>
                  </a:lnTo>
                  <a:lnTo>
                    <a:pt x="2294631" y="919908"/>
                  </a:lnTo>
                  <a:lnTo>
                    <a:pt x="2294631" y="941486"/>
                  </a:lnTo>
                  <a:close/>
                </a:path>
                <a:path w="5038725" h="1857375">
                  <a:moveTo>
                    <a:pt x="2065437" y="914513"/>
                  </a:moveTo>
                  <a:lnTo>
                    <a:pt x="2060045" y="914513"/>
                  </a:lnTo>
                  <a:lnTo>
                    <a:pt x="2060045" y="892934"/>
                  </a:lnTo>
                  <a:lnTo>
                    <a:pt x="2065437" y="892934"/>
                  </a:lnTo>
                  <a:lnTo>
                    <a:pt x="2065437" y="914513"/>
                  </a:lnTo>
                  <a:close/>
                </a:path>
                <a:path w="5038725" h="1857375">
                  <a:moveTo>
                    <a:pt x="2087009" y="919908"/>
                  </a:moveTo>
                  <a:lnTo>
                    <a:pt x="2038473" y="919908"/>
                  </a:lnTo>
                  <a:lnTo>
                    <a:pt x="2038473" y="914513"/>
                  </a:lnTo>
                  <a:lnTo>
                    <a:pt x="2087009" y="914513"/>
                  </a:lnTo>
                  <a:lnTo>
                    <a:pt x="2087009" y="919908"/>
                  </a:lnTo>
                  <a:close/>
                </a:path>
                <a:path w="5038725" h="1857375">
                  <a:moveTo>
                    <a:pt x="2065437" y="941486"/>
                  </a:moveTo>
                  <a:lnTo>
                    <a:pt x="2060045" y="941486"/>
                  </a:lnTo>
                  <a:lnTo>
                    <a:pt x="2060045" y="919908"/>
                  </a:lnTo>
                  <a:lnTo>
                    <a:pt x="2065437" y="919908"/>
                  </a:lnTo>
                  <a:lnTo>
                    <a:pt x="2065437" y="941486"/>
                  </a:lnTo>
                  <a:close/>
                </a:path>
                <a:path w="5038725" h="1857375">
                  <a:moveTo>
                    <a:pt x="2867615" y="1027802"/>
                  </a:moveTo>
                  <a:lnTo>
                    <a:pt x="2862222" y="1027802"/>
                  </a:lnTo>
                  <a:lnTo>
                    <a:pt x="2862222" y="1006223"/>
                  </a:lnTo>
                  <a:lnTo>
                    <a:pt x="2867615" y="1006223"/>
                  </a:lnTo>
                  <a:lnTo>
                    <a:pt x="2867615" y="1027802"/>
                  </a:lnTo>
                  <a:close/>
                </a:path>
                <a:path w="5038725" h="1857375">
                  <a:moveTo>
                    <a:pt x="2889186" y="1033196"/>
                  </a:moveTo>
                  <a:lnTo>
                    <a:pt x="2840651" y="1033196"/>
                  </a:lnTo>
                  <a:lnTo>
                    <a:pt x="2840651" y="1027802"/>
                  </a:lnTo>
                  <a:lnTo>
                    <a:pt x="2889186" y="1027802"/>
                  </a:lnTo>
                  <a:lnTo>
                    <a:pt x="2889186" y="1033196"/>
                  </a:lnTo>
                  <a:close/>
                </a:path>
                <a:path w="5038725" h="1857375">
                  <a:moveTo>
                    <a:pt x="2867615" y="1054775"/>
                  </a:moveTo>
                  <a:lnTo>
                    <a:pt x="2862222" y="1054775"/>
                  </a:lnTo>
                  <a:lnTo>
                    <a:pt x="2862222" y="1033196"/>
                  </a:lnTo>
                  <a:lnTo>
                    <a:pt x="2867615" y="1033196"/>
                  </a:lnTo>
                  <a:lnTo>
                    <a:pt x="2867615" y="1054775"/>
                  </a:lnTo>
                  <a:close/>
                </a:path>
                <a:path w="5038725" h="1857375">
                  <a:moveTo>
                    <a:pt x="2638421" y="1027802"/>
                  </a:moveTo>
                  <a:lnTo>
                    <a:pt x="2633028" y="1027802"/>
                  </a:lnTo>
                  <a:lnTo>
                    <a:pt x="2633028" y="1006223"/>
                  </a:lnTo>
                  <a:lnTo>
                    <a:pt x="2638421" y="1006223"/>
                  </a:lnTo>
                  <a:lnTo>
                    <a:pt x="2638421" y="1027802"/>
                  </a:lnTo>
                  <a:close/>
                </a:path>
                <a:path w="5038725" h="1857375">
                  <a:moveTo>
                    <a:pt x="2659992" y="1033196"/>
                  </a:moveTo>
                  <a:lnTo>
                    <a:pt x="2611457" y="1033196"/>
                  </a:lnTo>
                  <a:lnTo>
                    <a:pt x="2611457" y="1027802"/>
                  </a:lnTo>
                  <a:lnTo>
                    <a:pt x="2659992" y="1027802"/>
                  </a:lnTo>
                  <a:lnTo>
                    <a:pt x="2659992" y="1033196"/>
                  </a:lnTo>
                  <a:close/>
                </a:path>
                <a:path w="5038725" h="1857375">
                  <a:moveTo>
                    <a:pt x="2638421" y="1054775"/>
                  </a:moveTo>
                  <a:lnTo>
                    <a:pt x="2633028" y="1054775"/>
                  </a:lnTo>
                  <a:lnTo>
                    <a:pt x="2633028" y="1033196"/>
                  </a:lnTo>
                  <a:lnTo>
                    <a:pt x="2638421" y="1033196"/>
                  </a:lnTo>
                  <a:lnTo>
                    <a:pt x="2638421" y="1054775"/>
                  </a:lnTo>
                  <a:close/>
                </a:path>
                <a:path w="5038725" h="1857375">
                  <a:moveTo>
                    <a:pt x="2409228" y="1027802"/>
                  </a:moveTo>
                  <a:lnTo>
                    <a:pt x="2403835" y="1027802"/>
                  </a:lnTo>
                  <a:lnTo>
                    <a:pt x="2403835" y="1006223"/>
                  </a:lnTo>
                  <a:lnTo>
                    <a:pt x="2409228" y="1006223"/>
                  </a:lnTo>
                  <a:lnTo>
                    <a:pt x="2409228" y="1027802"/>
                  </a:lnTo>
                  <a:close/>
                </a:path>
                <a:path w="5038725" h="1857375">
                  <a:moveTo>
                    <a:pt x="2430799" y="1033196"/>
                  </a:moveTo>
                  <a:lnTo>
                    <a:pt x="2382264" y="1033196"/>
                  </a:lnTo>
                  <a:lnTo>
                    <a:pt x="2382264" y="1027802"/>
                  </a:lnTo>
                  <a:lnTo>
                    <a:pt x="2430799" y="1027802"/>
                  </a:lnTo>
                  <a:lnTo>
                    <a:pt x="2430799" y="1033196"/>
                  </a:lnTo>
                  <a:close/>
                </a:path>
                <a:path w="5038725" h="1857375">
                  <a:moveTo>
                    <a:pt x="2409228" y="1054775"/>
                  </a:moveTo>
                  <a:lnTo>
                    <a:pt x="2403835" y="1054775"/>
                  </a:lnTo>
                  <a:lnTo>
                    <a:pt x="2403835" y="1033196"/>
                  </a:lnTo>
                  <a:lnTo>
                    <a:pt x="2409228" y="1033196"/>
                  </a:lnTo>
                  <a:lnTo>
                    <a:pt x="2409228" y="1054775"/>
                  </a:lnTo>
                  <a:close/>
                </a:path>
                <a:path w="5038725" h="1857375">
                  <a:moveTo>
                    <a:pt x="2180034" y="1027802"/>
                  </a:moveTo>
                  <a:lnTo>
                    <a:pt x="2174641" y="1027802"/>
                  </a:lnTo>
                  <a:lnTo>
                    <a:pt x="2174641" y="1006223"/>
                  </a:lnTo>
                  <a:lnTo>
                    <a:pt x="2180034" y="1006223"/>
                  </a:lnTo>
                  <a:lnTo>
                    <a:pt x="2180034" y="1027802"/>
                  </a:lnTo>
                  <a:close/>
                </a:path>
                <a:path w="5038725" h="1857375">
                  <a:moveTo>
                    <a:pt x="2201605" y="1033196"/>
                  </a:moveTo>
                  <a:lnTo>
                    <a:pt x="2153070" y="1033196"/>
                  </a:lnTo>
                  <a:lnTo>
                    <a:pt x="2153070" y="1027802"/>
                  </a:lnTo>
                  <a:lnTo>
                    <a:pt x="2201605" y="1027802"/>
                  </a:lnTo>
                  <a:lnTo>
                    <a:pt x="2201605" y="1033196"/>
                  </a:lnTo>
                  <a:close/>
                </a:path>
                <a:path w="5038725" h="1857375">
                  <a:moveTo>
                    <a:pt x="2180034" y="1054775"/>
                  </a:moveTo>
                  <a:lnTo>
                    <a:pt x="2174641" y="1054775"/>
                  </a:lnTo>
                  <a:lnTo>
                    <a:pt x="2174641" y="1033196"/>
                  </a:lnTo>
                  <a:lnTo>
                    <a:pt x="2180034" y="1033196"/>
                  </a:lnTo>
                  <a:lnTo>
                    <a:pt x="2180034" y="1054775"/>
                  </a:lnTo>
                  <a:close/>
                </a:path>
                <a:path w="5038725" h="1857375">
                  <a:moveTo>
                    <a:pt x="2519780" y="1123557"/>
                  </a:moveTo>
                  <a:lnTo>
                    <a:pt x="2519780" y="1120860"/>
                  </a:lnTo>
                  <a:lnTo>
                    <a:pt x="2525172" y="1120860"/>
                  </a:lnTo>
                  <a:lnTo>
                    <a:pt x="2525172" y="1122209"/>
                  </a:lnTo>
                  <a:lnTo>
                    <a:pt x="2519780" y="1123557"/>
                  </a:lnTo>
                  <a:close/>
                </a:path>
                <a:path w="5038725" h="1857375">
                  <a:moveTo>
                    <a:pt x="2294631" y="1142439"/>
                  </a:moveTo>
                  <a:lnTo>
                    <a:pt x="2289238" y="1142439"/>
                  </a:lnTo>
                  <a:lnTo>
                    <a:pt x="2289238" y="1120860"/>
                  </a:lnTo>
                  <a:lnTo>
                    <a:pt x="2294631" y="1120860"/>
                  </a:lnTo>
                  <a:lnTo>
                    <a:pt x="2294631" y="1142439"/>
                  </a:lnTo>
                  <a:close/>
                </a:path>
                <a:path w="5038725" h="1857375">
                  <a:moveTo>
                    <a:pt x="2316202" y="1147833"/>
                  </a:moveTo>
                  <a:lnTo>
                    <a:pt x="2267667" y="1147833"/>
                  </a:lnTo>
                  <a:lnTo>
                    <a:pt x="2267667" y="1142439"/>
                  </a:lnTo>
                  <a:lnTo>
                    <a:pt x="2316202" y="1142439"/>
                  </a:lnTo>
                  <a:lnTo>
                    <a:pt x="2316202" y="1147833"/>
                  </a:lnTo>
                  <a:close/>
                </a:path>
                <a:path w="5038725" h="1857375">
                  <a:moveTo>
                    <a:pt x="2294631" y="1169412"/>
                  </a:moveTo>
                  <a:lnTo>
                    <a:pt x="2289238" y="1169412"/>
                  </a:lnTo>
                  <a:lnTo>
                    <a:pt x="2289238" y="1147833"/>
                  </a:lnTo>
                  <a:lnTo>
                    <a:pt x="2294631" y="1147833"/>
                  </a:lnTo>
                  <a:lnTo>
                    <a:pt x="2294631" y="1169412"/>
                  </a:lnTo>
                  <a:close/>
                </a:path>
                <a:path w="5038725" h="1857375">
                  <a:moveTo>
                    <a:pt x="2065437" y="1142439"/>
                  </a:moveTo>
                  <a:lnTo>
                    <a:pt x="2060045" y="1142439"/>
                  </a:lnTo>
                  <a:lnTo>
                    <a:pt x="2060045" y="1120860"/>
                  </a:lnTo>
                  <a:lnTo>
                    <a:pt x="2065437" y="1120860"/>
                  </a:lnTo>
                  <a:lnTo>
                    <a:pt x="2065437" y="1142439"/>
                  </a:lnTo>
                  <a:close/>
                </a:path>
                <a:path w="5038725" h="1857375">
                  <a:moveTo>
                    <a:pt x="2087009" y="1147833"/>
                  </a:moveTo>
                  <a:lnTo>
                    <a:pt x="2038473" y="1147833"/>
                  </a:lnTo>
                  <a:lnTo>
                    <a:pt x="2038473" y="1142439"/>
                  </a:lnTo>
                  <a:lnTo>
                    <a:pt x="2087009" y="1142439"/>
                  </a:lnTo>
                  <a:lnTo>
                    <a:pt x="2087009" y="1147833"/>
                  </a:lnTo>
                  <a:close/>
                </a:path>
                <a:path w="5038725" h="1857375">
                  <a:moveTo>
                    <a:pt x="2065437" y="1169412"/>
                  </a:moveTo>
                  <a:lnTo>
                    <a:pt x="2060045" y="1169412"/>
                  </a:lnTo>
                  <a:lnTo>
                    <a:pt x="2060045" y="1147833"/>
                  </a:lnTo>
                  <a:lnTo>
                    <a:pt x="2065437" y="1147833"/>
                  </a:lnTo>
                  <a:lnTo>
                    <a:pt x="2065437" y="1169412"/>
                  </a:lnTo>
                  <a:close/>
                </a:path>
                <a:path w="5038725" h="1857375">
                  <a:moveTo>
                    <a:pt x="2410576" y="1262470"/>
                  </a:moveTo>
                  <a:lnTo>
                    <a:pt x="2383612" y="1262470"/>
                  </a:lnTo>
                  <a:lnTo>
                    <a:pt x="2383612" y="1257076"/>
                  </a:lnTo>
                  <a:lnTo>
                    <a:pt x="2405183" y="1257076"/>
                  </a:lnTo>
                  <a:lnTo>
                    <a:pt x="2405183" y="1235497"/>
                  </a:lnTo>
                  <a:lnTo>
                    <a:pt x="2410576" y="1235497"/>
                  </a:lnTo>
                  <a:lnTo>
                    <a:pt x="2410576" y="1262470"/>
                  </a:lnTo>
                  <a:close/>
                </a:path>
                <a:path w="5038725" h="1857375">
                  <a:moveTo>
                    <a:pt x="2180034" y="1257076"/>
                  </a:moveTo>
                  <a:lnTo>
                    <a:pt x="2174641" y="1257076"/>
                  </a:lnTo>
                  <a:lnTo>
                    <a:pt x="2174641" y="1235497"/>
                  </a:lnTo>
                  <a:lnTo>
                    <a:pt x="2180034" y="1235497"/>
                  </a:lnTo>
                  <a:lnTo>
                    <a:pt x="2180034" y="1257076"/>
                  </a:lnTo>
                  <a:close/>
                </a:path>
                <a:path w="5038725" h="1857375">
                  <a:moveTo>
                    <a:pt x="2201605" y="1262471"/>
                  </a:moveTo>
                  <a:lnTo>
                    <a:pt x="2153070" y="1262471"/>
                  </a:lnTo>
                  <a:lnTo>
                    <a:pt x="2153070" y="1257076"/>
                  </a:lnTo>
                  <a:lnTo>
                    <a:pt x="2201605" y="1257076"/>
                  </a:lnTo>
                  <a:lnTo>
                    <a:pt x="2201605" y="1262471"/>
                  </a:lnTo>
                  <a:close/>
                </a:path>
                <a:path w="5038725" h="1857375">
                  <a:moveTo>
                    <a:pt x="2180034" y="1284049"/>
                  </a:moveTo>
                  <a:lnTo>
                    <a:pt x="2174641" y="1284049"/>
                  </a:lnTo>
                  <a:lnTo>
                    <a:pt x="2174641" y="1262471"/>
                  </a:lnTo>
                  <a:lnTo>
                    <a:pt x="2180034" y="1262471"/>
                  </a:lnTo>
                  <a:lnTo>
                    <a:pt x="2180034" y="1284049"/>
                  </a:lnTo>
                  <a:close/>
                </a:path>
                <a:path w="5038725" h="1857375">
                  <a:moveTo>
                    <a:pt x="2294631" y="1371713"/>
                  </a:moveTo>
                  <a:lnTo>
                    <a:pt x="2289238" y="1371713"/>
                  </a:lnTo>
                  <a:lnTo>
                    <a:pt x="2289238" y="1350134"/>
                  </a:lnTo>
                  <a:lnTo>
                    <a:pt x="2294631" y="1350134"/>
                  </a:lnTo>
                  <a:lnTo>
                    <a:pt x="2294631" y="1371713"/>
                  </a:lnTo>
                  <a:close/>
                </a:path>
                <a:path w="5038725" h="1857375">
                  <a:moveTo>
                    <a:pt x="2316202" y="1377108"/>
                  </a:moveTo>
                  <a:lnTo>
                    <a:pt x="2267667" y="1377108"/>
                  </a:lnTo>
                  <a:lnTo>
                    <a:pt x="2267667" y="1371713"/>
                  </a:lnTo>
                  <a:lnTo>
                    <a:pt x="2316202" y="1371713"/>
                  </a:lnTo>
                  <a:lnTo>
                    <a:pt x="2316202" y="1377108"/>
                  </a:lnTo>
                  <a:close/>
                </a:path>
                <a:path w="5038725" h="1857375">
                  <a:moveTo>
                    <a:pt x="2294631" y="1398687"/>
                  </a:moveTo>
                  <a:lnTo>
                    <a:pt x="2289238" y="1398687"/>
                  </a:lnTo>
                  <a:lnTo>
                    <a:pt x="2289238" y="1377108"/>
                  </a:lnTo>
                  <a:lnTo>
                    <a:pt x="2294631" y="1377108"/>
                  </a:lnTo>
                  <a:lnTo>
                    <a:pt x="2294631" y="1398687"/>
                  </a:lnTo>
                  <a:close/>
                </a:path>
                <a:path w="5038725" h="1857375">
                  <a:moveTo>
                    <a:pt x="2065437" y="1371713"/>
                  </a:moveTo>
                  <a:lnTo>
                    <a:pt x="2060045" y="1371713"/>
                  </a:lnTo>
                  <a:lnTo>
                    <a:pt x="2060045" y="1350134"/>
                  </a:lnTo>
                  <a:lnTo>
                    <a:pt x="2065437" y="1350134"/>
                  </a:lnTo>
                  <a:lnTo>
                    <a:pt x="2065437" y="1371713"/>
                  </a:lnTo>
                  <a:close/>
                </a:path>
                <a:path w="5038725" h="1857375">
                  <a:moveTo>
                    <a:pt x="2087009" y="1377108"/>
                  </a:moveTo>
                  <a:lnTo>
                    <a:pt x="2038473" y="1377108"/>
                  </a:lnTo>
                  <a:lnTo>
                    <a:pt x="2038473" y="1371713"/>
                  </a:lnTo>
                  <a:lnTo>
                    <a:pt x="2087009" y="1371713"/>
                  </a:lnTo>
                  <a:lnTo>
                    <a:pt x="2087009" y="1377108"/>
                  </a:lnTo>
                  <a:close/>
                </a:path>
                <a:path w="5038725" h="1857375">
                  <a:moveTo>
                    <a:pt x="2065437" y="1398687"/>
                  </a:moveTo>
                  <a:lnTo>
                    <a:pt x="2060045" y="1398687"/>
                  </a:lnTo>
                  <a:lnTo>
                    <a:pt x="2060045" y="1377108"/>
                  </a:lnTo>
                  <a:lnTo>
                    <a:pt x="2065437" y="1377108"/>
                  </a:lnTo>
                  <a:lnTo>
                    <a:pt x="2065437" y="1398687"/>
                  </a:lnTo>
                  <a:close/>
                </a:path>
                <a:path w="5038725" h="1857375">
                  <a:moveTo>
                    <a:pt x="2180034" y="1486350"/>
                  </a:moveTo>
                  <a:lnTo>
                    <a:pt x="2174641" y="1486350"/>
                  </a:lnTo>
                  <a:lnTo>
                    <a:pt x="2174641" y="1464771"/>
                  </a:lnTo>
                  <a:lnTo>
                    <a:pt x="2180034" y="1464771"/>
                  </a:lnTo>
                  <a:lnTo>
                    <a:pt x="2180034" y="1486350"/>
                  </a:lnTo>
                  <a:close/>
                </a:path>
                <a:path w="5038725" h="1857375">
                  <a:moveTo>
                    <a:pt x="2201605" y="1491745"/>
                  </a:moveTo>
                  <a:lnTo>
                    <a:pt x="2153070" y="1491745"/>
                  </a:lnTo>
                  <a:lnTo>
                    <a:pt x="2153070" y="1486350"/>
                  </a:lnTo>
                  <a:lnTo>
                    <a:pt x="2201605" y="1486350"/>
                  </a:lnTo>
                  <a:lnTo>
                    <a:pt x="2201605" y="1491745"/>
                  </a:lnTo>
                  <a:close/>
                </a:path>
                <a:path w="5038725" h="1857375">
                  <a:moveTo>
                    <a:pt x="2180034" y="1513324"/>
                  </a:moveTo>
                  <a:lnTo>
                    <a:pt x="2174641" y="1513324"/>
                  </a:lnTo>
                  <a:lnTo>
                    <a:pt x="2174641" y="1491745"/>
                  </a:lnTo>
                  <a:lnTo>
                    <a:pt x="2180034" y="1491745"/>
                  </a:lnTo>
                  <a:lnTo>
                    <a:pt x="2180034" y="1513324"/>
                  </a:lnTo>
                  <a:close/>
                </a:path>
                <a:path w="5038725" h="1857375">
                  <a:moveTo>
                    <a:pt x="2065437" y="1600987"/>
                  </a:moveTo>
                  <a:lnTo>
                    <a:pt x="2060045" y="1600987"/>
                  </a:lnTo>
                  <a:lnTo>
                    <a:pt x="2060045" y="1579409"/>
                  </a:lnTo>
                  <a:lnTo>
                    <a:pt x="2065437" y="1579409"/>
                  </a:lnTo>
                  <a:lnTo>
                    <a:pt x="2065437" y="1600987"/>
                  </a:lnTo>
                  <a:close/>
                </a:path>
                <a:path w="5038725" h="1857375">
                  <a:moveTo>
                    <a:pt x="2087009" y="1606382"/>
                  </a:moveTo>
                  <a:lnTo>
                    <a:pt x="2038473" y="1606382"/>
                  </a:lnTo>
                  <a:lnTo>
                    <a:pt x="2038473" y="1600987"/>
                  </a:lnTo>
                  <a:lnTo>
                    <a:pt x="2087009" y="1600987"/>
                  </a:lnTo>
                  <a:lnTo>
                    <a:pt x="2087009" y="1606382"/>
                  </a:lnTo>
                  <a:close/>
                </a:path>
                <a:path w="5038725" h="1857375">
                  <a:moveTo>
                    <a:pt x="2065437" y="1627961"/>
                  </a:moveTo>
                  <a:lnTo>
                    <a:pt x="2060045" y="1627961"/>
                  </a:lnTo>
                  <a:lnTo>
                    <a:pt x="2060045" y="1606382"/>
                  </a:lnTo>
                  <a:lnTo>
                    <a:pt x="2065437" y="1606382"/>
                  </a:lnTo>
                  <a:lnTo>
                    <a:pt x="2065437" y="1627961"/>
                  </a:lnTo>
                  <a:close/>
                </a:path>
                <a:path w="5038725" h="1857375">
                  <a:moveTo>
                    <a:pt x="2181382" y="1721019"/>
                  </a:moveTo>
                  <a:lnTo>
                    <a:pt x="2154418" y="1721019"/>
                  </a:lnTo>
                  <a:lnTo>
                    <a:pt x="2154418" y="1715625"/>
                  </a:lnTo>
                  <a:lnTo>
                    <a:pt x="2175990" y="1715625"/>
                  </a:lnTo>
                  <a:lnTo>
                    <a:pt x="2175990" y="1694046"/>
                  </a:lnTo>
                  <a:lnTo>
                    <a:pt x="2181382" y="1694046"/>
                  </a:lnTo>
                  <a:lnTo>
                    <a:pt x="2181382" y="1721019"/>
                  </a:lnTo>
                  <a:close/>
                </a:path>
                <a:path w="5038725" h="1857375">
                  <a:moveTo>
                    <a:pt x="2065437" y="1830262"/>
                  </a:moveTo>
                  <a:lnTo>
                    <a:pt x="2060045" y="1830262"/>
                  </a:lnTo>
                  <a:lnTo>
                    <a:pt x="2060045" y="1808683"/>
                  </a:lnTo>
                  <a:lnTo>
                    <a:pt x="2065437" y="1808683"/>
                  </a:lnTo>
                  <a:lnTo>
                    <a:pt x="2065437" y="1830262"/>
                  </a:lnTo>
                  <a:close/>
                </a:path>
                <a:path w="5038725" h="1857375">
                  <a:moveTo>
                    <a:pt x="2087009" y="1835656"/>
                  </a:moveTo>
                  <a:lnTo>
                    <a:pt x="2038473" y="1835656"/>
                  </a:lnTo>
                  <a:lnTo>
                    <a:pt x="2038473" y="1830262"/>
                  </a:lnTo>
                  <a:lnTo>
                    <a:pt x="2087009" y="1830262"/>
                  </a:lnTo>
                  <a:lnTo>
                    <a:pt x="2087009" y="1835656"/>
                  </a:lnTo>
                  <a:close/>
                </a:path>
                <a:path w="5038725" h="1857375">
                  <a:moveTo>
                    <a:pt x="2065437" y="1857235"/>
                  </a:moveTo>
                  <a:lnTo>
                    <a:pt x="2060045" y="1857235"/>
                  </a:lnTo>
                  <a:lnTo>
                    <a:pt x="2060045" y="1835656"/>
                  </a:lnTo>
                  <a:lnTo>
                    <a:pt x="2065437" y="1835656"/>
                  </a:lnTo>
                  <a:lnTo>
                    <a:pt x="2065437" y="1857235"/>
                  </a:lnTo>
                  <a:close/>
                </a:path>
                <a:path w="5038725" h="1857375">
                  <a:moveTo>
                    <a:pt x="1859163" y="2810"/>
                  </a:moveTo>
                  <a:lnTo>
                    <a:pt x="1810628" y="2810"/>
                  </a:lnTo>
                  <a:lnTo>
                    <a:pt x="1810628" y="0"/>
                  </a:lnTo>
                  <a:lnTo>
                    <a:pt x="1859163" y="0"/>
                  </a:lnTo>
                  <a:lnTo>
                    <a:pt x="1859163" y="2810"/>
                  </a:lnTo>
                  <a:close/>
                </a:path>
                <a:path w="5038725" h="1857375">
                  <a:moveTo>
                    <a:pt x="1837592" y="24389"/>
                  </a:moveTo>
                  <a:lnTo>
                    <a:pt x="1832199" y="24389"/>
                  </a:lnTo>
                  <a:lnTo>
                    <a:pt x="1832199" y="2810"/>
                  </a:lnTo>
                  <a:lnTo>
                    <a:pt x="1837592" y="2810"/>
                  </a:lnTo>
                  <a:lnTo>
                    <a:pt x="1837592" y="24389"/>
                  </a:lnTo>
                  <a:close/>
                </a:path>
                <a:path w="5038725" h="1857375">
                  <a:moveTo>
                    <a:pt x="1629970" y="2810"/>
                  </a:moveTo>
                  <a:lnTo>
                    <a:pt x="1581435" y="2810"/>
                  </a:lnTo>
                  <a:lnTo>
                    <a:pt x="1581435" y="0"/>
                  </a:lnTo>
                  <a:lnTo>
                    <a:pt x="1629970" y="0"/>
                  </a:lnTo>
                  <a:lnTo>
                    <a:pt x="1629970" y="2810"/>
                  </a:lnTo>
                  <a:close/>
                </a:path>
                <a:path w="5038725" h="1857375">
                  <a:moveTo>
                    <a:pt x="1608398" y="24389"/>
                  </a:moveTo>
                  <a:lnTo>
                    <a:pt x="1603006" y="24389"/>
                  </a:lnTo>
                  <a:lnTo>
                    <a:pt x="1603006" y="2810"/>
                  </a:lnTo>
                  <a:lnTo>
                    <a:pt x="1608398" y="2810"/>
                  </a:lnTo>
                  <a:lnTo>
                    <a:pt x="1608398" y="24389"/>
                  </a:lnTo>
                  <a:close/>
                </a:path>
                <a:path w="5038725" h="1857375">
                  <a:moveTo>
                    <a:pt x="1400776" y="2810"/>
                  </a:moveTo>
                  <a:lnTo>
                    <a:pt x="1352241" y="2810"/>
                  </a:lnTo>
                  <a:lnTo>
                    <a:pt x="1352241" y="0"/>
                  </a:lnTo>
                  <a:lnTo>
                    <a:pt x="1400776" y="0"/>
                  </a:lnTo>
                  <a:lnTo>
                    <a:pt x="1400776" y="2810"/>
                  </a:lnTo>
                  <a:close/>
                </a:path>
                <a:path w="5038725" h="1857375">
                  <a:moveTo>
                    <a:pt x="1379205" y="24389"/>
                  </a:moveTo>
                  <a:lnTo>
                    <a:pt x="1373812" y="24389"/>
                  </a:lnTo>
                  <a:lnTo>
                    <a:pt x="1373812" y="2810"/>
                  </a:lnTo>
                  <a:lnTo>
                    <a:pt x="1379205" y="2810"/>
                  </a:lnTo>
                  <a:lnTo>
                    <a:pt x="1379205" y="24389"/>
                  </a:lnTo>
                  <a:close/>
                </a:path>
                <a:path w="5038725" h="1857375">
                  <a:moveTo>
                    <a:pt x="1171583" y="2810"/>
                  </a:moveTo>
                  <a:lnTo>
                    <a:pt x="1123048" y="2810"/>
                  </a:lnTo>
                  <a:lnTo>
                    <a:pt x="1123048" y="0"/>
                  </a:lnTo>
                  <a:lnTo>
                    <a:pt x="1171583" y="0"/>
                  </a:lnTo>
                  <a:lnTo>
                    <a:pt x="1171583" y="2810"/>
                  </a:lnTo>
                  <a:close/>
                </a:path>
                <a:path w="5038725" h="1857375">
                  <a:moveTo>
                    <a:pt x="1150011" y="24389"/>
                  </a:moveTo>
                  <a:lnTo>
                    <a:pt x="1144619" y="24389"/>
                  </a:lnTo>
                  <a:lnTo>
                    <a:pt x="1144619" y="2810"/>
                  </a:lnTo>
                  <a:lnTo>
                    <a:pt x="1150011" y="2810"/>
                  </a:lnTo>
                  <a:lnTo>
                    <a:pt x="1150011" y="24389"/>
                  </a:lnTo>
                  <a:close/>
                </a:path>
                <a:path w="5038725" h="1857375">
                  <a:moveTo>
                    <a:pt x="1950841" y="112053"/>
                  </a:moveTo>
                  <a:lnTo>
                    <a:pt x="1945448" y="112053"/>
                  </a:lnTo>
                  <a:lnTo>
                    <a:pt x="1945448" y="90474"/>
                  </a:lnTo>
                  <a:lnTo>
                    <a:pt x="1950841" y="90474"/>
                  </a:lnTo>
                  <a:lnTo>
                    <a:pt x="1950841" y="112053"/>
                  </a:lnTo>
                  <a:close/>
                </a:path>
                <a:path w="5038725" h="1857375">
                  <a:moveTo>
                    <a:pt x="1972412" y="117447"/>
                  </a:moveTo>
                  <a:lnTo>
                    <a:pt x="1923877" y="117447"/>
                  </a:lnTo>
                  <a:lnTo>
                    <a:pt x="1923877" y="112053"/>
                  </a:lnTo>
                  <a:lnTo>
                    <a:pt x="1972412" y="112053"/>
                  </a:lnTo>
                  <a:lnTo>
                    <a:pt x="1972412" y="117447"/>
                  </a:lnTo>
                  <a:close/>
                </a:path>
                <a:path w="5038725" h="1857375">
                  <a:moveTo>
                    <a:pt x="1950841" y="139026"/>
                  </a:moveTo>
                  <a:lnTo>
                    <a:pt x="1945448" y="139026"/>
                  </a:lnTo>
                  <a:lnTo>
                    <a:pt x="1945448" y="117447"/>
                  </a:lnTo>
                  <a:lnTo>
                    <a:pt x="1950841" y="117447"/>
                  </a:lnTo>
                  <a:lnTo>
                    <a:pt x="1950841" y="139026"/>
                  </a:lnTo>
                  <a:close/>
                </a:path>
                <a:path w="5038725" h="1857375">
                  <a:moveTo>
                    <a:pt x="1722995" y="112053"/>
                  </a:moveTo>
                  <a:lnTo>
                    <a:pt x="1717603" y="112053"/>
                  </a:lnTo>
                  <a:lnTo>
                    <a:pt x="1717603" y="90474"/>
                  </a:lnTo>
                  <a:lnTo>
                    <a:pt x="1722995" y="90474"/>
                  </a:lnTo>
                  <a:lnTo>
                    <a:pt x="1722995" y="112053"/>
                  </a:lnTo>
                  <a:close/>
                </a:path>
                <a:path w="5038725" h="1857375">
                  <a:moveTo>
                    <a:pt x="1744566" y="117447"/>
                  </a:moveTo>
                  <a:lnTo>
                    <a:pt x="1696031" y="117447"/>
                  </a:lnTo>
                  <a:lnTo>
                    <a:pt x="1696031" y="112053"/>
                  </a:lnTo>
                  <a:lnTo>
                    <a:pt x="1744566" y="112053"/>
                  </a:lnTo>
                  <a:lnTo>
                    <a:pt x="1744566" y="117447"/>
                  </a:lnTo>
                  <a:close/>
                </a:path>
                <a:path w="5038725" h="1857375">
                  <a:moveTo>
                    <a:pt x="1722995" y="139026"/>
                  </a:moveTo>
                  <a:lnTo>
                    <a:pt x="1717603" y="139026"/>
                  </a:lnTo>
                  <a:lnTo>
                    <a:pt x="1717603" y="117447"/>
                  </a:lnTo>
                  <a:lnTo>
                    <a:pt x="1722995" y="117447"/>
                  </a:lnTo>
                  <a:lnTo>
                    <a:pt x="1722995" y="139026"/>
                  </a:lnTo>
                  <a:close/>
                </a:path>
                <a:path w="5038725" h="1857375">
                  <a:moveTo>
                    <a:pt x="1493802" y="112053"/>
                  </a:moveTo>
                  <a:lnTo>
                    <a:pt x="1488409" y="112053"/>
                  </a:lnTo>
                  <a:lnTo>
                    <a:pt x="1488409" y="90474"/>
                  </a:lnTo>
                  <a:lnTo>
                    <a:pt x="1493802" y="90474"/>
                  </a:lnTo>
                  <a:lnTo>
                    <a:pt x="1493802" y="112053"/>
                  </a:lnTo>
                  <a:close/>
                </a:path>
                <a:path w="5038725" h="1857375">
                  <a:moveTo>
                    <a:pt x="1515373" y="117447"/>
                  </a:moveTo>
                  <a:lnTo>
                    <a:pt x="1466838" y="117447"/>
                  </a:lnTo>
                  <a:lnTo>
                    <a:pt x="1466838" y="112053"/>
                  </a:lnTo>
                  <a:lnTo>
                    <a:pt x="1515373" y="112053"/>
                  </a:lnTo>
                  <a:lnTo>
                    <a:pt x="1515373" y="117447"/>
                  </a:lnTo>
                  <a:close/>
                </a:path>
                <a:path w="5038725" h="1857375">
                  <a:moveTo>
                    <a:pt x="1493802" y="139026"/>
                  </a:moveTo>
                  <a:lnTo>
                    <a:pt x="1488409" y="139026"/>
                  </a:lnTo>
                  <a:lnTo>
                    <a:pt x="1488409" y="117447"/>
                  </a:lnTo>
                  <a:lnTo>
                    <a:pt x="1493802" y="117447"/>
                  </a:lnTo>
                  <a:lnTo>
                    <a:pt x="1493802" y="139026"/>
                  </a:lnTo>
                  <a:close/>
                </a:path>
                <a:path w="5038725" h="1857375">
                  <a:moveTo>
                    <a:pt x="1264608" y="112053"/>
                  </a:moveTo>
                  <a:lnTo>
                    <a:pt x="1259215" y="112053"/>
                  </a:lnTo>
                  <a:lnTo>
                    <a:pt x="1259215" y="90474"/>
                  </a:lnTo>
                  <a:lnTo>
                    <a:pt x="1264608" y="90474"/>
                  </a:lnTo>
                  <a:lnTo>
                    <a:pt x="1264608" y="112053"/>
                  </a:lnTo>
                  <a:close/>
                </a:path>
                <a:path w="5038725" h="1857375">
                  <a:moveTo>
                    <a:pt x="1286179" y="117447"/>
                  </a:moveTo>
                  <a:lnTo>
                    <a:pt x="1237644" y="117447"/>
                  </a:lnTo>
                  <a:lnTo>
                    <a:pt x="1237644" y="112053"/>
                  </a:lnTo>
                  <a:lnTo>
                    <a:pt x="1286179" y="112053"/>
                  </a:lnTo>
                  <a:lnTo>
                    <a:pt x="1286179" y="117447"/>
                  </a:lnTo>
                  <a:close/>
                </a:path>
                <a:path w="5038725" h="1857375">
                  <a:moveTo>
                    <a:pt x="1264608" y="139026"/>
                  </a:moveTo>
                  <a:lnTo>
                    <a:pt x="1259215" y="139026"/>
                  </a:lnTo>
                  <a:lnTo>
                    <a:pt x="1259215" y="117447"/>
                  </a:lnTo>
                  <a:lnTo>
                    <a:pt x="1264608" y="117447"/>
                  </a:lnTo>
                  <a:lnTo>
                    <a:pt x="1264608" y="139026"/>
                  </a:lnTo>
                  <a:close/>
                </a:path>
                <a:path w="5038725" h="1857375">
                  <a:moveTo>
                    <a:pt x="1837592" y="226690"/>
                  </a:moveTo>
                  <a:lnTo>
                    <a:pt x="1832199" y="226690"/>
                  </a:lnTo>
                  <a:lnTo>
                    <a:pt x="1832199" y="205111"/>
                  </a:lnTo>
                  <a:lnTo>
                    <a:pt x="1837592" y="205111"/>
                  </a:lnTo>
                  <a:lnTo>
                    <a:pt x="1837592" y="226690"/>
                  </a:lnTo>
                  <a:close/>
                </a:path>
                <a:path w="5038725" h="1857375">
                  <a:moveTo>
                    <a:pt x="1859163" y="232085"/>
                  </a:moveTo>
                  <a:lnTo>
                    <a:pt x="1810628" y="232085"/>
                  </a:lnTo>
                  <a:lnTo>
                    <a:pt x="1810628" y="226690"/>
                  </a:lnTo>
                  <a:lnTo>
                    <a:pt x="1859163" y="226690"/>
                  </a:lnTo>
                  <a:lnTo>
                    <a:pt x="1859163" y="232085"/>
                  </a:lnTo>
                  <a:close/>
                </a:path>
                <a:path w="5038725" h="1857375">
                  <a:moveTo>
                    <a:pt x="1837592" y="253663"/>
                  </a:moveTo>
                  <a:lnTo>
                    <a:pt x="1832199" y="253663"/>
                  </a:lnTo>
                  <a:lnTo>
                    <a:pt x="1832199" y="232085"/>
                  </a:lnTo>
                  <a:lnTo>
                    <a:pt x="1837592" y="232085"/>
                  </a:lnTo>
                  <a:lnTo>
                    <a:pt x="1837592" y="253663"/>
                  </a:lnTo>
                  <a:close/>
                </a:path>
                <a:path w="5038725" h="1857375">
                  <a:moveTo>
                    <a:pt x="1608398" y="226690"/>
                  </a:moveTo>
                  <a:lnTo>
                    <a:pt x="1603006" y="226690"/>
                  </a:lnTo>
                  <a:lnTo>
                    <a:pt x="1603006" y="205111"/>
                  </a:lnTo>
                  <a:lnTo>
                    <a:pt x="1608398" y="205111"/>
                  </a:lnTo>
                  <a:lnTo>
                    <a:pt x="1608398" y="226690"/>
                  </a:lnTo>
                  <a:close/>
                </a:path>
                <a:path w="5038725" h="1857375">
                  <a:moveTo>
                    <a:pt x="1629970" y="232085"/>
                  </a:moveTo>
                  <a:lnTo>
                    <a:pt x="1581435" y="232085"/>
                  </a:lnTo>
                  <a:lnTo>
                    <a:pt x="1581435" y="226690"/>
                  </a:lnTo>
                  <a:lnTo>
                    <a:pt x="1629970" y="226690"/>
                  </a:lnTo>
                  <a:lnTo>
                    <a:pt x="1629970" y="232085"/>
                  </a:lnTo>
                  <a:close/>
                </a:path>
                <a:path w="5038725" h="1857375">
                  <a:moveTo>
                    <a:pt x="1608398" y="253663"/>
                  </a:moveTo>
                  <a:lnTo>
                    <a:pt x="1603006" y="253663"/>
                  </a:lnTo>
                  <a:lnTo>
                    <a:pt x="1603006" y="232085"/>
                  </a:lnTo>
                  <a:lnTo>
                    <a:pt x="1608398" y="232085"/>
                  </a:lnTo>
                  <a:lnTo>
                    <a:pt x="1608398" y="253663"/>
                  </a:lnTo>
                  <a:close/>
                </a:path>
                <a:path w="5038725" h="1857375">
                  <a:moveTo>
                    <a:pt x="1379205" y="226690"/>
                  </a:moveTo>
                  <a:lnTo>
                    <a:pt x="1373812" y="226690"/>
                  </a:lnTo>
                  <a:lnTo>
                    <a:pt x="1373812" y="205111"/>
                  </a:lnTo>
                  <a:lnTo>
                    <a:pt x="1379205" y="205111"/>
                  </a:lnTo>
                  <a:lnTo>
                    <a:pt x="1379205" y="226690"/>
                  </a:lnTo>
                  <a:close/>
                </a:path>
                <a:path w="5038725" h="1857375">
                  <a:moveTo>
                    <a:pt x="1400776" y="232085"/>
                  </a:moveTo>
                  <a:lnTo>
                    <a:pt x="1352241" y="232085"/>
                  </a:lnTo>
                  <a:lnTo>
                    <a:pt x="1352241" y="226690"/>
                  </a:lnTo>
                  <a:lnTo>
                    <a:pt x="1400776" y="226690"/>
                  </a:lnTo>
                  <a:lnTo>
                    <a:pt x="1400776" y="232085"/>
                  </a:lnTo>
                  <a:close/>
                </a:path>
                <a:path w="5038725" h="1857375">
                  <a:moveTo>
                    <a:pt x="1379205" y="253663"/>
                  </a:moveTo>
                  <a:lnTo>
                    <a:pt x="1373812" y="253663"/>
                  </a:lnTo>
                  <a:lnTo>
                    <a:pt x="1373812" y="232085"/>
                  </a:lnTo>
                  <a:lnTo>
                    <a:pt x="1379205" y="232085"/>
                  </a:lnTo>
                  <a:lnTo>
                    <a:pt x="1379205" y="253663"/>
                  </a:lnTo>
                  <a:close/>
                </a:path>
                <a:path w="5038725" h="1857375">
                  <a:moveTo>
                    <a:pt x="1150011" y="226690"/>
                  </a:moveTo>
                  <a:lnTo>
                    <a:pt x="1144619" y="226690"/>
                  </a:lnTo>
                  <a:lnTo>
                    <a:pt x="1144619" y="205111"/>
                  </a:lnTo>
                  <a:lnTo>
                    <a:pt x="1150011" y="205111"/>
                  </a:lnTo>
                  <a:lnTo>
                    <a:pt x="1150011" y="226690"/>
                  </a:lnTo>
                  <a:close/>
                </a:path>
                <a:path w="5038725" h="1857375">
                  <a:moveTo>
                    <a:pt x="1171583" y="232085"/>
                  </a:moveTo>
                  <a:lnTo>
                    <a:pt x="1123048" y="232085"/>
                  </a:lnTo>
                  <a:lnTo>
                    <a:pt x="1123048" y="226690"/>
                  </a:lnTo>
                  <a:lnTo>
                    <a:pt x="1171583" y="226690"/>
                  </a:lnTo>
                  <a:lnTo>
                    <a:pt x="1171583" y="232085"/>
                  </a:lnTo>
                  <a:close/>
                </a:path>
                <a:path w="5038725" h="1857375">
                  <a:moveTo>
                    <a:pt x="1150011" y="253663"/>
                  </a:moveTo>
                  <a:lnTo>
                    <a:pt x="1144619" y="253663"/>
                  </a:lnTo>
                  <a:lnTo>
                    <a:pt x="1144619" y="232085"/>
                  </a:lnTo>
                  <a:lnTo>
                    <a:pt x="1150011" y="232085"/>
                  </a:lnTo>
                  <a:lnTo>
                    <a:pt x="1150011" y="253663"/>
                  </a:lnTo>
                  <a:close/>
                </a:path>
                <a:path w="5038725" h="1857375">
                  <a:moveTo>
                    <a:pt x="1950841" y="341327"/>
                  </a:moveTo>
                  <a:lnTo>
                    <a:pt x="1945448" y="341327"/>
                  </a:lnTo>
                  <a:lnTo>
                    <a:pt x="1945448" y="319748"/>
                  </a:lnTo>
                  <a:lnTo>
                    <a:pt x="1950841" y="319748"/>
                  </a:lnTo>
                  <a:lnTo>
                    <a:pt x="1950841" y="341327"/>
                  </a:lnTo>
                  <a:close/>
                </a:path>
                <a:path w="5038725" h="1857375">
                  <a:moveTo>
                    <a:pt x="1972412" y="346722"/>
                  </a:moveTo>
                  <a:lnTo>
                    <a:pt x="1923877" y="346722"/>
                  </a:lnTo>
                  <a:lnTo>
                    <a:pt x="1923877" y="341327"/>
                  </a:lnTo>
                  <a:lnTo>
                    <a:pt x="1972412" y="341327"/>
                  </a:lnTo>
                  <a:lnTo>
                    <a:pt x="1972412" y="346722"/>
                  </a:lnTo>
                  <a:close/>
                </a:path>
                <a:path w="5038725" h="1857375">
                  <a:moveTo>
                    <a:pt x="1950841" y="368301"/>
                  </a:moveTo>
                  <a:lnTo>
                    <a:pt x="1945448" y="368301"/>
                  </a:lnTo>
                  <a:lnTo>
                    <a:pt x="1945448" y="346722"/>
                  </a:lnTo>
                  <a:lnTo>
                    <a:pt x="1950841" y="346722"/>
                  </a:lnTo>
                  <a:lnTo>
                    <a:pt x="1950841" y="368301"/>
                  </a:lnTo>
                  <a:close/>
                </a:path>
                <a:path w="5038725" h="1857375">
                  <a:moveTo>
                    <a:pt x="1722995" y="341327"/>
                  </a:moveTo>
                  <a:lnTo>
                    <a:pt x="1717603" y="341327"/>
                  </a:lnTo>
                  <a:lnTo>
                    <a:pt x="1717603" y="319748"/>
                  </a:lnTo>
                  <a:lnTo>
                    <a:pt x="1722995" y="319748"/>
                  </a:lnTo>
                  <a:lnTo>
                    <a:pt x="1722995" y="341327"/>
                  </a:lnTo>
                  <a:close/>
                </a:path>
                <a:path w="5038725" h="1857375">
                  <a:moveTo>
                    <a:pt x="1744566" y="346722"/>
                  </a:moveTo>
                  <a:lnTo>
                    <a:pt x="1696031" y="346722"/>
                  </a:lnTo>
                  <a:lnTo>
                    <a:pt x="1696031" y="341327"/>
                  </a:lnTo>
                  <a:lnTo>
                    <a:pt x="1744566" y="341327"/>
                  </a:lnTo>
                  <a:lnTo>
                    <a:pt x="1744566" y="346722"/>
                  </a:lnTo>
                  <a:close/>
                </a:path>
                <a:path w="5038725" h="1857375">
                  <a:moveTo>
                    <a:pt x="1722995" y="368301"/>
                  </a:moveTo>
                  <a:lnTo>
                    <a:pt x="1717603" y="368301"/>
                  </a:lnTo>
                  <a:lnTo>
                    <a:pt x="1717603" y="346722"/>
                  </a:lnTo>
                  <a:lnTo>
                    <a:pt x="1722995" y="346722"/>
                  </a:lnTo>
                  <a:lnTo>
                    <a:pt x="1722995" y="368301"/>
                  </a:lnTo>
                  <a:close/>
                </a:path>
                <a:path w="5038725" h="1857375">
                  <a:moveTo>
                    <a:pt x="1493802" y="341327"/>
                  </a:moveTo>
                  <a:lnTo>
                    <a:pt x="1488409" y="341327"/>
                  </a:lnTo>
                  <a:lnTo>
                    <a:pt x="1488409" y="319748"/>
                  </a:lnTo>
                  <a:lnTo>
                    <a:pt x="1493802" y="319748"/>
                  </a:lnTo>
                  <a:lnTo>
                    <a:pt x="1493802" y="341327"/>
                  </a:lnTo>
                  <a:close/>
                </a:path>
                <a:path w="5038725" h="1857375">
                  <a:moveTo>
                    <a:pt x="1515373" y="346722"/>
                  </a:moveTo>
                  <a:lnTo>
                    <a:pt x="1466838" y="346722"/>
                  </a:lnTo>
                  <a:lnTo>
                    <a:pt x="1466838" y="341327"/>
                  </a:lnTo>
                  <a:lnTo>
                    <a:pt x="1515373" y="341327"/>
                  </a:lnTo>
                  <a:lnTo>
                    <a:pt x="1515373" y="346722"/>
                  </a:lnTo>
                  <a:close/>
                </a:path>
                <a:path w="5038725" h="1857375">
                  <a:moveTo>
                    <a:pt x="1493802" y="368301"/>
                  </a:moveTo>
                  <a:lnTo>
                    <a:pt x="1488409" y="368301"/>
                  </a:lnTo>
                  <a:lnTo>
                    <a:pt x="1488409" y="346722"/>
                  </a:lnTo>
                  <a:lnTo>
                    <a:pt x="1493802" y="346722"/>
                  </a:lnTo>
                  <a:lnTo>
                    <a:pt x="1493802" y="368301"/>
                  </a:lnTo>
                  <a:close/>
                </a:path>
                <a:path w="5038725" h="1857375">
                  <a:moveTo>
                    <a:pt x="1264608" y="341327"/>
                  </a:moveTo>
                  <a:lnTo>
                    <a:pt x="1259215" y="341327"/>
                  </a:lnTo>
                  <a:lnTo>
                    <a:pt x="1259215" y="319748"/>
                  </a:lnTo>
                  <a:lnTo>
                    <a:pt x="1264608" y="319748"/>
                  </a:lnTo>
                  <a:lnTo>
                    <a:pt x="1264608" y="341327"/>
                  </a:lnTo>
                  <a:close/>
                </a:path>
                <a:path w="5038725" h="1857375">
                  <a:moveTo>
                    <a:pt x="1286179" y="346722"/>
                  </a:moveTo>
                  <a:lnTo>
                    <a:pt x="1237644" y="346722"/>
                  </a:lnTo>
                  <a:lnTo>
                    <a:pt x="1237644" y="341327"/>
                  </a:lnTo>
                  <a:lnTo>
                    <a:pt x="1286179" y="341327"/>
                  </a:lnTo>
                  <a:lnTo>
                    <a:pt x="1286179" y="346722"/>
                  </a:lnTo>
                  <a:close/>
                </a:path>
                <a:path w="5038725" h="1857375">
                  <a:moveTo>
                    <a:pt x="1264608" y="368301"/>
                  </a:moveTo>
                  <a:lnTo>
                    <a:pt x="1259215" y="368301"/>
                  </a:lnTo>
                  <a:lnTo>
                    <a:pt x="1259215" y="346722"/>
                  </a:lnTo>
                  <a:lnTo>
                    <a:pt x="1264608" y="346722"/>
                  </a:lnTo>
                  <a:lnTo>
                    <a:pt x="1264608" y="368301"/>
                  </a:lnTo>
                  <a:close/>
                </a:path>
                <a:path w="5038725" h="1857375">
                  <a:moveTo>
                    <a:pt x="1837592" y="455964"/>
                  </a:moveTo>
                  <a:lnTo>
                    <a:pt x="1832199" y="455964"/>
                  </a:lnTo>
                  <a:lnTo>
                    <a:pt x="1832199" y="434386"/>
                  </a:lnTo>
                  <a:lnTo>
                    <a:pt x="1837592" y="434386"/>
                  </a:lnTo>
                  <a:lnTo>
                    <a:pt x="1837592" y="455964"/>
                  </a:lnTo>
                  <a:close/>
                </a:path>
                <a:path w="5038725" h="1857375">
                  <a:moveTo>
                    <a:pt x="1859163" y="461359"/>
                  </a:moveTo>
                  <a:lnTo>
                    <a:pt x="1810628" y="461359"/>
                  </a:lnTo>
                  <a:lnTo>
                    <a:pt x="1810628" y="455964"/>
                  </a:lnTo>
                  <a:lnTo>
                    <a:pt x="1859163" y="455964"/>
                  </a:lnTo>
                  <a:lnTo>
                    <a:pt x="1859163" y="461359"/>
                  </a:lnTo>
                  <a:close/>
                </a:path>
                <a:path w="5038725" h="1857375">
                  <a:moveTo>
                    <a:pt x="1837592" y="482938"/>
                  </a:moveTo>
                  <a:lnTo>
                    <a:pt x="1832199" y="482938"/>
                  </a:lnTo>
                  <a:lnTo>
                    <a:pt x="1832199" y="461359"/>
                  </a:lnTo>
                  <a:lnTo>
                    <a:pt x="1837592" y="461359"/>
                  </a:lnTo>
                  <a:lnTo>
                    <a:pt x="1837592" y="482938"/>
                  </a:lnTo>
                  <a:close/>
                </a:path>
                <a:path w="5038725" h="1857375">
                  <a:moveTo>
                    <a:pt x="1608398" y="455964"/>
                  </a:moveTo>
                  <a:lnTo>
                    <a:pt x="1603006" y="455964"/>
                  </a:lnTo>
                  <a:lnTo>
                    <a:pt x="1603006" y="434386"/>
                  </a:lnTo>
                  <a:lnTo>
                    <a:pt x="1608398" y="434386"/>
                  </a:lnTo>
                  <a:lnTo>
                    <a:pt x="1608398" y="455964"/>
                  </a:lnTo>
                  <a:close/>
                </a:path>
                <a:path w="5038725" h="1857375">
                  <a:moveTo>
                    <a:pt x="1629970" y="461359"/>
                  </a:moveTo>
                  <a:lnTo>
                    <a:pt x="1581435" y="461359"/>
                  </a:lnTo>
                  <a:lnTo>
                    <a:pt x="1581435" y="455964"/>
                  </a:lnTo>
                  <a:lnTo>
                    <a:pt x="1629970" y="455964"/>
                  </a:lnTo>
                  <a:lnTo>
                    <a:pt x="1629970" y="461359"/>
                  </a:lnTo>
                  <a:close/>
                </a:path>
                <a:path w="5038725" h="1857375">
                  <a:moveTo>
                    <a:pt x="1608398" y="482938"/>
                  </a:moveTo>
                  <a:lnTo>
                    <a:pt x="1603006" y="482938"/>
                  </a:lnTo>
                  <a:lnTo>
                    <a:pt x="1603006" y="461359"/>
                  </a:lnTo>
                  <a:lnTo>
                    <a:pt x="1608398" y="461359"/>
                  </a:lnTo>
                  <a:lnTo>
                    <a:pt x="1608398" y="482938"/>
                  </a:lnTo>
                  <a:close/>
                </a:path>
                <a:path w="5038725" h="1857375">
                  <a:moveTo>
                    <a:pt x="1379205" y="455964"/>
                  </a:moveTo>
                  <a:lnTo>
                    <a:pt x="1373812" y="455964"/>
                  </a:lnTo>
                  <a:lnTo>
                    <a:pt x="1373812" y="434386"/>
                  </a:lnTo>
                  <a:lnTo>
                    <a:pt x="1379205" y="434386"/>
                  </a:lnTo>
                  <a:lnTo>
                    <a:pt x="1379205" y="455964"/>
                  </a:lnTo>
                  <a:close/>
                </a:path>
                <a:path w="5038725" h="1857375">
                  <a:moveTo>
                    <a:pt x="1400776" y="461359"/>
                  </a:moveTo>
                  <a:lnTo>
                    <a:pt x="1352241" y="461359"/>
                  </a:lnTo>
                  <a:lnTo>
                    <a:pt x="1352241" y="455964"/>
                  </a:lnTo>
                  <a:lnTo>
                    <a:pt x="1400776" y="455964"/>
                  </a:lnTo>
                  <a:lnTo>
                    <a:pt x="1400776" y="461359"/>
                  </a:lnTo>
                  <a:close/>
                </a:path>
                <a:path w="5038725" h="1857375">
                  <a:moveTo>
                    <a:pt x="1379205" y="482938"/>
                  </a:moveTo>
                  <a:lnTo>
                    <a:pt x="1373812" y="482938"/>
                  </a:lnTo>
                  <a:lnTo>
                    <a:pt x="1373812" y="461359"/>
                  </a:lnTo>
                  <a:lnTo>
                    <a:pt x="1379205" y="461359"/>
                  </a:lnTo>
                  <a:lnTo>
                    <a:pt x="1379205" y="482938"/>
                  </a:lnTo>
                  <a:close/>
                </a:path>
                <a:path w="5038725" h="1857375">
                  <a:moveTo>
                    <a:pt x="1150011" y="455964"/>
                  </a:moveTo>
                  <a:lnTo>
                    <a:pt x="1144619" y="455964"/>
                  </a:lnTo>
                  <a:lnTo>
                    <a:pt x="1144619" y="434386"/>
                  </a:lnTo>
                  <a:lnTo>
                    <a:pt x="1150011" y="434386"/>
                  </a:lnTo>
                  <a:lnTo>
                    <a:pt x="1150011" y="455964"/>
                  </a:lnTo>
                  <a:close/>
                </a:path>
                <a:path w="5038725" h="1857375">
                  <a:moveTo>
                    <a:pt x="1171583" y="461359"/>
                  </a:moveTo>
                  <a:lnTo>
                    <a:pt x="1123048" y="461359"/>
                  </a:lnTo>
                  <a:lnTo>
                    <a:pt x="1123048" y="455964"/>
                  </a:lnTo>
                  <a:lnTo>
                    <a:pt x="1171583" y="455964"/>
                  </a:lnTo>
                  <a:lnTo>
                    <a:pt x="1171583" y="461359"/>
                  </a:lnTo>
                  <a:close/>
                </a:path>
                <a:path w="5038725" h="1857375">
                  <a:moveTo>
                    <a:pt x="1150011" y="482938"/>
                  </a:moveTo>
                  <a:lnTo>
                    <a:pt x="1144619" y="482938"/>
                  </a:lnTo>
                  <a:lnTo>
                    <a:pt x="1144619" y="461359"/>
                  </a:lnTo>
                  <a:lnTo>
                    <a:pt x="1150011" y="461359"/>
                  </a:lnTo>
                  <a:lnTo>
                    <a:pt x="1150011" y="482938"/>
                  </a:lnTo>
                  <a:close/>
                </a:path>
                <a:path w="5038725" h="1857375">
                  <a:moveTo>
                    <a:pt x="1950841" y="570601"/>
                  </a:moveTo>
                  <a:lnTo>
                    <a:pt x="1945448" y="570601"/>
                  </a:lnTo>
                  <a:lnTo>
                    <a:pt x="1945448" y="549023"/>
                  </a:lnTo>
                  <a:lnTo>
                    <a:pt x="1950841" y="549023"/>
                  </a:lnTo>
                  <a:lnTo>
                    <a:pt x="1950841" y="570601"/>
                  </a:lnTo>
                  <a:close/>
                </a:path>
                <a:path w="5038725" h="1857375">
                  <a:moveTo>
                    <a:pt x="1972412" y="575996"/>
                  </a:moveTo>
                  <a:lnTo>
                    <a:pt x="1923877" y="575996"/>
                  </a:lnTo>
                  <a:lnTo>
                    <a:pt x="1923877" y="570601"/>
                  </a:lnTo>
                  <a:lnTo>
                    <a:pt x="1972412" y="570601"/>
                  </a:lnTo>
                  <a:lnTo>
                    <a:pt x="1972412" y="575996"/>
                  </a:lnTo>
                  <a:close/>
                </a:path>
                <a:path w="5038725" h="1857375">
                  <a:moveTo>
                    <a:pt x="1950841" y="597575"/>
                  </a:moveTo>
                  <a:lnTo>
                    <a:pt x="1945448" y="597575"/>
                  </a:lnTo>
                  <a:lnTo>
                    <a:pt x="1945448" y="575996"/>
                  </a:lnTo>
                  <a:lnTo>
                    <a:pt x="1950841" y="575996"/>
                  </a:lnTo>
                  <a:lnTo>
                    <a:pt x="1950841" y="597575"/>
                  </a:lnTo>
                  <a:close/>
                </a:path>
                <a:path w="5038725" h="1857375">
                  <a:moveTo>
                    <a:pt x="1722995" y="570601"/>
                  </a:moveTo>
                  <a:lnTo>
                    <a:pt x="1717603" y="570601"/>
                  </a:lnTo>
                  <a:lnTo>
                    <a:pt x="1717603" y="549023"/>
                  </a:lnTo>
                  <a:lnTo>
                    <a:pt x="1722995" y="549023"/>
                  </a:lnTo>
                  <a:lnTo>
                    <a:pt x="1722995" y="570601"/>
                  </a:lnTo>
                  <a:close/>
                </a:path>
                <a:path w="5038725" h="1857375">
                  <a:moveTo>
                    <a:pt x="1744566" y="575996"/>
                  </a:moveTo>
                  <a:lnTo>
                    <a:pt x="1696031" y="575996"/>
                  </a:lnTo>
                  <a:lnTo>
                    <a:pt x="1696031" y="570601"/>
                  </a:lnTo>
                  <a:lnTo>
                    <a:pt x="1744566" y="570601"/>
                  </a:lnTo>
                  <a:lnTo>
                    <a:pt x="1744566" y="575996"/>
                  </a:lnTo>
                  <a:close/>
                </a:path>
                <a:path w="5038725" h="1857375">
                  <a:moveTo>
                    <a:pt x="1722995" y="597575"/>
                  </a:moveTo>
                  <a:lnTo>
                    <a:pt x="1717603" y="597575"/>
                  </a:lnTo>
                  <a:lnTo>
                    <a:pt x="1717603" y="575996"/>
                  </a:lnTo>
                  <a:lnTo>
                    <a:pt x="1722995" y="575996"/>
                  </a:lnTo>
                  <a:lnTo>
                    <a:pt x="1722995" y="597575"/>
                  </a:lnTo>
                  <a:close/>
                </a:path>
                <a:path w="5038725" h="1857375">
                  <a:moveTo>
                    <a:pt x="1493802" y="570601"/>
                  </a:moveTo>
                  <a:lnTo>
                    <a:pt x="1488409" y="570601"/>
                  </a:lnTo>
                  <a:lnTo>
                    <a:pt x="1488409" y="549023"/>
                  </a:lnTo>
                  <a:lnTo>
                    <a:pt x="1493802" y="549023"/>
                  </a:lnTo>
                  <a:lnTo>
                    <a:pt x="1493802" y="570601"/>
                  </a:lnTo>
                  <a:close/>
                </a:path>
                <a:path w="5038725" h="1857375">
                  <a:moveTo>
                    <a:pt x="1515373" y="575996"/>
                  </a:moveTo>
                  <a:lnTo>
                    <a:pt x="1466838" y="575996"/>
                  </a:lnTo>
                  <a:lnTo>
                    <a:pt x="1466838" y="570601"/>
                  </a:lnTo>
                  <a:lnTo>
                    <a:pt x="1515373" y="570601"/>
                  </a:lnTo>
                  <a:lnTo>
                    <a:pt x="1515373" y="575996"/>
                  </a:lnTo>
                  <a:close/>
                </a:path>
                <a:path w="5038725" h="1857375">
                  <a:moveTo>
                    <a:pt x="1493802" y="597575"/>
                  </a:moveTo>
                  <a:lnTo>
                    <a:pt x="1488409" y="597575"/>
                  </a:lnTo>
                  <a:lnTo>
                    <a:pt x="1488409" y="575996"/>
                  </a:lnTo>
                  <a:lnTo>
                    <a:pt x="1493802" y="575996"/>
                  </a:lnTo>
                  <a:lnTo>
                    <a:pt x="1493802" y="597575"/>
                  </a:lnTo>
                  <a:close/>
                </a:path>
                <a:path w="5038725" h="1857375">
                  <a:moveTo>
                    <a:pt x="1264608" y="570601"/>
                  </a:moveTo>
                  <a:lnTo>
                    <a:pt x="1259215" y="570601"/>
                  </a:lnTo>
                  <a:lnTo>
                    <a:pt x="1259215" y="549023"/>
                  </a:lnTo>
                  <a:lnTo>
                    <a:pt x="1264608" y="549023"/>
                  </a:lnTo>
                  <a:lnTo>
                    <a:pt x="1264608" y="570601"/>
                  </a:lnTo>
                  <a:close/>
                </a:path>
                <a:path w="5038725" h="1857375">
                  <a:moveTo>
                    <a:pt x="1286179" y="575996"/>
                  </a:moveTo>
                  <a:lnTo>
                    <a:pt x="1237644" y="575996"/>
                  </a:lnTo>
                  <a:lnTo>
                    <a:pt x="1237644" y="570601"/>
                  </a:lnTo>
                  <a:lnTo>
                    <a:pt x="1286179" y="570601"/>
                  </a:lnTo>
                  <a:lnTo>
                    <a:pt x="1286179" y="575996"/>
                  </a:lnTo>
                  <a:close/>
                </a:path>
                <a:path w="5038725" h="1857375">
                  <a:moveTo>
                    <a:pt x="1264608" y="597575"/>
                  </a:moveTo>
                  <a:lnTo>
                    <a:pt x="1259215" y="597575"/>
                  </a:lnTo>
                  <a:lnTo>
                    <a:pt x="1259215" y="575996"/>
                  </a:lnTo>
                  <a:lnTo>
                    <a:pt x="1264608" y="575996"/>
                  </a:lnTo>
                  <a:lnTo>
                    <a:pt x="1264608" y="597575"/>
                  </a:lnTo>
                  <a:close/>
                </a:path>
                <a:path w="5038725" h="1857375">
                  <a:moveTo>
                    <a:pt x="1837592" y="685239"/>
                  </a:moveTo>
                  <a:lnTo>
                    <a:pt x="1832199" y="685239"/>
                  </a:lnTo>
                  <a:lnTo>
                    <a:pt x="1832199" y="663660"/>
                  </a:lnTo>
                  <a:lnTo>
                    <a:pt x="1837592" y="663660"/>
                  </a:lnTo>
                  <a:lnTo>
                    <a:pt x="1837592" y="685239"/>
                  </a:lnTo>
                  <a:close/>
                </a:path>
                <a:path w="5038725" h="1857375">
                  <a:moveTo>
                    <a:pt x="1859163" y="690633"/>
                  </a:moveTo>
                  <a:lnTo>
                    <a:pt x="1810628" y="690633"/>
                  </a:lnTo>
                  <a:lnTo>
                    <a:pt x="1810628" y="685239"/>
                  </a:lnTo>
                  <a:lnTo>
                    <a:pt x="1859163" y="685239"/>
                  </a:lnTo>
                  <a:lnTo>
                    <a:pt x="1859163" y="690633"/>
                  </a:lnTo>
                  <a:close/>
                </a:path>
                <a:path w="5038725" h="1857375">
                  <a:moveTo>
                    <a:pt x="1837592" y="712212"/>
                  </a:moveTo>
                  <a:lnTo>
                    <a:pt x="1832199" y="712212"/>
                  </a:lnTo>
                  <a:lnTo>
                    <a:pt x="1832199" y="690633"/>
                  </a:lnTo>
                  <a:lnTo>
                    <a:pt x="1837592" y="690633"/>
                  </a:lnTo>
                  <a:lnTo>
                    <a:pt x="1837592" y="712212"/>
                  </a:lnTo>
                  <a:close/>
                </a:path>
                <a:path w="5038725" h="1857375">
                  <a:moveTo>
                    <a:pt x="1608398" y="685239"/>
                  </a:moveTo>
                  <a:lnTo>
                    <a:pt x="1603006" y="685239"/>
                  </a:lnTo>
                  <a:lnTo>
                    <a:pt x="1603006" y="663660"/>
                  </a:lnTo>
                  <a:lnTo>
                    <a:pt x="1608398" y="663660"/>
                  </a:lnTo>
                  <a:lnTo>
                    <a:pt x="1608398" y="685239"/>
                  </a:lnTo>
                  <a:close/>
                </a:path>
                <a:path w="5038725" h="1857375">
                  <a:moveTo>
                    <a:pt x="1629970" y="690633"/>
                  </a:moveTo>
                  <a:lnTo>
                    <a:pt x="1581435" y="690633"/>
                  </a:lnTo>
                  <a:lnTo>
                    <a:pt x="1581435" y="685239"/>
                  </a:lnTo>
                  <a:lnTo>
                    <a:pt x="1629970" y="685239"/>
                  </a:lnTo>
                  <a:lnTo>
                    <a:pt x="1629970" y="690633"/>
                  </a:lnTo>
                  <a:close/>
                </a:path>
                <a:path w="5038725" h="1857375">
                  <a:moveTo>
                    <a:pt x="1608398" y="712212"/>
                  </a:moveTo>
                  <a:lnTo>
                    <a:pt x="1603006" y="712212"/>
                  </a:lnTo>
                  <a:lnTo>
                    <a:pt x="1603006" y="690633"/>
                  </a:lnTo>
                  <a:lnTo>
                    <a:pt x="1608398" y="690633"/>
                  </a:lnTo>
                  <a:lnTo>
                    <a:pt x="1608398" y="712212"/>
                  </a:lnTo>
                  <a:close/>
                </a:path>
                <a:path w="5038725" h="1857375">
                  <a:moveTo>
                    <a:pt x="1379205" y="685239"/>
                  </a:moveTo>
                  <a:lnTo>
                    <a:pt x="1373812" y="685239"/>
                  </a:lnTo>
                  <a:lnTo>
                    <a:pt x="1373812" y="663660"/>
                  </a:lnTo>
                  <a:lnTo>
                    <a:pt x="1379205" y="663660"/>
                  </a:lnTo>
                  <a:lnTo>
                    <a:pt x="1379205" y="685239"/>
                  </a:lnTo>
                  <a:close/>
                </a:path>
                <a:path w="5038725" h="1857375">
                  <a:moveTo>
                    <a:pt x="1400776" y="690633"/>
                  </a:moveTo>
                  <a:lnTo>
                    <a:pt x="1352241" y="690633"/>
                  </a:lnTo>
                  <a:lnTo>
                    <a:pt x="1352241" y="685239"/>
                  </a:lnTo>
                  <a:lnTo>
                    <a:pt x="1400776" y="685239"/>
                  </a:lnTo>
                  <a:lnTo>
                    <a:pt x="1400776" y="690633"/>
                  </a:lnTo>
                  <a:close/>
                </a:path>
                <a:path w="5038725" h="1857375">
                  <a:moveTo>
                    <a:pt x="1379205" y="712212"/>
                  </a:moveTo>
                  <a:lnTo>
                    <a:pt x="1373812" y="712212"/>
                  </a:lnTo>
                  <a:lnTo>
                    <a:pt x="1373812" y="690633"/>
                  </a:lnTo>
                  <a:lnTo>
                    <a:pt x="1379205" y="690633"/>
                  </a:lnTo>
                  <a:lnTo>
                    <a:pt x="1379205" y="712212"/>
                  </a:lnTo>
                  <a:close/>
                </a:path>
                <a:path w="5038725" h="1857375">
                  <a:moveTo>
                    <a:pt x="1150011" y="685239"/>
                  </a:moveTo>
                  <a:lnTo>
                    <a:pt x="1144619" y="685239"/>
                  </a:lnTo>
                  <a:lnTo>
                    <a:pt x="1144619" y="663660"/>
                  </a:lnTo>
                  <a:lnTo>
                    <a:pt x="1150011" y="663660"/>
                  </a:lnTo>
                  <a:lnTo>
                    <a:pt x="1150011" y="685239"/>
                  </a:lnTo>
                  <a:close/>
                </a:path>
                <a:path w="5038725" h="1857375">
                  <a:moveTo>
                    <a:pt x="1171583" y="690633"/>
                  </a:moveTo>
                  <a:lnTo>
                    <a:pt x="1123048" y="690633"/>
                  </a:lnTo>
                  <a:lnTo>
                    <a:pt x="1123048" y="685239"/>
                  </a:lnTo>
                  <a:lnTo>
                    <a:pt x="1171583" y="685239"/>
                  </a:lnTo>
                  <a:lnTo>
                    <a:pt x="1171583" y="690633"/>
                  </a:lnTo>
                  <a:close/>
                </a:path>
                <a:path w="5038725" h="1857375">
                  <a:moveTo>
                    <a:pt x="1150011" y="712212"/>
                  </a:moveTo>
                  <a:lnTo>
                    <a:pt x="1144619" y="712212"/>
                  </a:lnTo>
                  <a:lnTo>
                    <a:pt x="1144619" y="690633"/>
                  </a:lnTo>
                  <a:lnTo>
                    <a:pt x="1150011" y="690633"/>
                  </a:lnTo>
                  <a:lnTo>
                    <a:pt x="1150011" y="712212"/>
                  </a:lnTo>
                  <a:close/>
                </a:path>
                <a:path w="5038725" h="1857375">
                  <a:moveTo>
                    <a:pt x="1950841" y="799876"/>
                  </a:moveTo>
                  <a:lnTo>
                    <a:pt x="1945448" y="799876"/>
                  </a:lnTo>
                  <a:lnTo>
                    <a:pt x="1945448" y="778297"/>
                  </a:lnTo>
                  <a:lnTo>
                    <a:pt x="1950841" y="778297"/>
                  </a:lnTo>
                  <a:lnTo>
                    <a:pt x="1950841" y="799876"/>
                  </a:lnTo>
                  <a:close/>
                </a:path>
                <a:path w="5038725" h="1857375">
                  <a:moveTo>
                    <a:pt x="1972412" y="805270"/>
                  </a:moveTo>
                  <a:lnTo>
                    <a:pt x="1923877" y="805270"/>
                  </a:lnTo>
                  <a:lnTo>
                    <a:pt x="1923877" y="799876"/>
                  </a:lnTo>
                  <a:lnTo>
                    <a:pt x="1972412" y="799876"/>
                  </a:lnTo>
                  <a:lnTo>
                    <a:pt x="1972412" y="805270"/>
                  </a:lnTo>
                  <a:close/>
                </a:path>
                <a:path w="5038725" h="1857375">
                  <a:moveTo>
                    <a:pt x="1950841" y="826849"/>
                  </a:moveTo>
                  <a:lnTo>
                    <a:pt x="1945448" y="826849"/>
                  </a:lnTo>
                  <a:lnTo>
                    <a:pt x="1945448" y="805270"/>
                  </a:lnTo>
                  <a:lnTo>
                    <a:pt x="1950841" y="805270"/>
                  </a:lnTo>
                  <a:lnTo>
                    <a:pt x="1950841" y="826849"/>
                  </a:lnTo>
                  <a:close/>
                </a:path>
                <a:path w="5038725" h="1857375">
                  <a:moveTo>
                    <a:pt x="1722995" y="799876"/>
                  </a:moveTo>
                  <a:lnTo>
                    <a:pt x="1717603" y="799876"/>
                  </a:lnTo>
                  <a:lnTo>
                    <a:pt x="1717603" y="778297"/>
                  </a:lnTo>
                  <a:lnTo>
                    <a:pt x="1722995" y="778297"/>
                  </a:lnTo>
                  <a:lnTo>
                    <a:pt x="1722995" y="799876"/>
                  </a:lnTo>
                  <a:close/>
                </a:path>
                <a:path w="5038725" h="1857375">
                  <a:moveTo>
                    <a:pt x="1744566" y="805270"/>
                  </a:moveTo>
                  <a:lnTo>
                    <a:pt x="1696031" y="805270"/>
                  </a:lnTo>
                  <a:lnTo>
                    <a:pt x="1696031" y="799876"/>
                  </a:lnTo>
                  <a:lnTo>
                    <a:pt x="1744566" y="799876"/>
                  </a:lnTo>
                  <a:lnTo>
                    <a:pt x="1744566" y="805270"/>
                  </a:lnTo>
                  <a:close/>
                </a:path>
                <a:path w="5038725" h="1857375">
                  <a:moveTo>
                    <a:pt x="1722995" y="826849"/>
                  </a:moveTo>
                  <a:lnTo>
                    <a:pt x="1717603" y="826849"/>
                  </a:lnTo>
                  <a:lnTo>
                    <a:pt x="1717603" y="805270"/>
                  </a:lnTo>
                  <a:lnTo>
                    <a:pt x="1722995" y="805270"/>
                  </a:lnTo>
                  <a:lnTo>
                    <a:pt x="1722995" y="826849"/>
                  </a:lnTo>
                  <a:close/>
                </a:path>
                <a:path w="5038725" h="1857375">
                  <a:moveTo>
                    <a:pt x="1493802" y="799876"/>
                  </a:moveTo>
                  <a:lnTo>
                    <a:pt x="1488409" y="799876"/>
                  </a:lnTo>
                  <a:lnTo>
                    <a:pt x="1488409" y="778297"/>
                  </a:lnTo>
                  <a:lnTo>
                    <a:pt x="1493802" y="778297"/>
                  </a:lnTo>
                  <a:lnTo>
                    <a:pt x="1493802" y="799876"/>
                  </a:lnTo>
                  <a:close/>
                </a:path>
                <a:path w="5038725" h="1857375">
                  <a:moveTo>
                    <a:pt x="1515373" y="805270"/>
                  </a:moveTo>
                  <a:lnTo>
                    <a:pt x="1466838" y="805270"/>
                  </a:lnTo>
                  <a:lnTo>
                    <a:pt x="1466838" y="799876"/>
                  </a:lnTo>
                  <a:lnTo>
                    <a:pt x="1515373" y="799876"/>
                  </a:lnTo>
                  <a:lnTo>
                    <a:pt x="1515373" y="805270"/>
                  </a:lnTo>
                  <a:close/>
                </a:path>
                <a:path w="5038725" h="1857375">
                  <a:moveTo>
                    <a:pt x="1493802" y="826849"/>
                  </a:moveTo>
                  <a:lnTo>
                    <a:pt x="1488409" y="826849"/>
                  </a:lnTo>
                  <a:lnTo>
                    <a:pt x="1488409" y="805270"/>
                  </a:lnTo>
                  <a:lnTo>
                    <a:pt x="1493802" y="805270"/>
                  </a:lnTo>
                  <a:lnTo>
                    <a:pt x="1493802" y="826849"/>
                  </a:lnTo>
                  <a:close/>
                </a:path>
                <a:path w="5038725" h="1857375">
                  <a:moveTo>
                    <a:pt x="1264608" y="799876"/>
                  </a:moveTo>
                  <a:lnTo>
                    <a:pt x="1259215" y="799876"/>
                  </a:lnTo>
                  <a:lnTo>
                    <a:pt x="1259215" y="778297"/>
                  </a:lnTo>
                  <a:lnTo>
                    <a:pt x="1264608" y="778297"/>
                  </a:lnTo>
                  <a:lnTo>
                    <a:pt x="1264608" y="799876"/>
                  </a:lnTo>
                  <a:close/>
                </a:path>
                <a:path w="5038725" h="1857375">
                  <a:moveTo>
                    <a:pt x="1286179" y="805270"/>
                  </a:moveTo>
                  <a:lnTo>
                    <a:pt x="1237644" y="805270"/>
                  </a:lnTo>
                  <a:lnTo>
                    <a:pt x="1237644" y="799876"/>
                  </a:lnTo>
                  <a:lnTo>
                    <a:pt x="1286179" y="799876"/>
                  </a:lnTo>
                  <a:lnTo>
                    <a:pt x="1286179" y="805270"/>
                  </a:lnTo>
                  <a:close/>
                </a:path>
                <a:path w="5038725" h="1857375">
                  <a:moveTo>
                    <a:pt x="1264608" y="826849"/>
                  </a:moveTo>
                  <a:lnTo>
                    <a:pt x="1259215" y="826849"/>
                  </a:lnTo>
                  <a:lnTo>
                    <a:pt x="1259215" y="805270"/>
                  </a:lnTo>
                  <a:lnTo>
                    <a:pt x="1264608" y="805270"/>
                  </a:lnTo>
                  <a:lnTo>
                    <a:pt x="1264608" y="826849"/>
                  </a:lnTo>
                  <a:close/>
                </a:path>
                <a:path w="5038725" h="1857375">
                  <a:moveTo>
                    <a:pt x="1837592" y="914513"/>
                  </a:moveTo>
                  <a:lnTo>
                    <a:pt x="1832199" y="914513"/>
                  </a:lnTo>
                  <a:lnTo>
                    <a:pt x="1832199" y="892934"/>
                  </a:lnTo>
                  <a:lnTo>
                    <a:pt x="1837592" y="892934"/>
                  </a:lnTo>
                  <a:lnTo>
                    <a:pt x="1837592" y="914513"/>
                  </a:lnTo>
                  <a:close/>
                </a:path>
                <a:path w="5038725" h="1857375">
                  <a:moveTo>
                    <a:pt x="1859163" y="919908"/>
                  </a:moveTo>
                  <a:lnTo>
                    <a:pt x="1810628" y="919908"/>
                  </a:lnTo>
                  <a:lnTo>
                    <a:pt x="1810628" y="914513"/>
                  </a:lnTo>
                  <a:lnTo>
                    <a:pt x="1859163" y="914513"/>
                  </a:lnTo>
                  <a:lnTo>
                    <a:pt x="1859163" y="919908"/>
                  </a:lnTo>
                  <a:close/>
                </a:path>
                <a:path w="5038725" h="1857375">
                  <a:moveTo>
                    <a:pt x="1837592" y="941486"/>
                  </a:moveTo>
                  <a:lnTo>
                    <a:pt x="1832199" y="941486"/>
                  </a:lnTo>
                  <a:lnTo>
                    <a:pt x="1832199" y="919908"/>
                  </a:lnTo>
                  <a:lnTo>
                    <a:pt x="1837592" y="919908"/>
                  </a:lnTo>
                  <a:lnTo>
                    <a:pt x="1837592" y="941486"/>
                  </a:lnTo>
                  <a:close/>
                </a:path>
                <a:path w="5038725" h="1857375">
                  <a:moveTo>
                    <a:pt x="1608398" y="914513"/>
                  </a:moveTo>
                  <a:lnTo>
                    <a:pt x="1603006" y="914513"/>
                  </a:lnTo>
                  <a:lnTo>
                    <a:pt x="1603006" y="892934"/>
                  </a:lnTo>
                  <a:lnTo>
                    <a:pt x="1608398" y="892934"/>
                  </a:lnTo>
                  <a:lnTo>
                    <a:pt x="1608398" y="914513"/>
                  </a:lnTo>
                  <a:close/>
                </a:path>
                <a:path w="5038725" h="1857375">
                  <a:moveTo>
                    <a:pt x="1629970" y="919908"/>
                  </a:moveTo>
                  <a:lnTo>
                    <a:pt x="1581435" y="919908"/>
                  </a:lnTo>
                  <a:lnTo>
                    <a:pt x="1581435" y="914513"/>
                  </a:lnTo>
                  <a:lnTo>
                    <a:pt x="1629970" y="914513"/>
                  </a:lnTo>
                  <a:lnTo>
                    <a:pt x="1629970" y="919908"/>
                  </a:lnTo>
                  <a:close/>
                </a:path>
                <a:path w="5038725" h="1857375">
                  <a:moveTo>
                    <a:pt x="1608398" y="941486"/>
                  </a:moveTo>
                  <a:lnTo>
                    <a:pt x="1603006" y="941486"/>
                  </a:lnTo>
                  <a:lnTo>
                    <a:pt x="1603006" y="919908"/>
                  </a:lnTo>
                  <a:lnTo>
                    <a:pt x="1608398" y="919908"/>
                  </a:lnTo>
                  <a:lnTo>
                    <a:pt x="1608398" y="941486"/>
                  </a:lnTo>
                  <a:close/>
                </a:path>
                <a:path w="5038725" h="1857375">
                  <a:moveTo>
                    <a:pt x="1379205" y="914513"/>
                  </a:moveTo>
                  <a:lnTo>
                    <a:pt x="1373812" y="914513"/>
                  </a:lnTo>
                  <a:lnTo>
                    <a:pt x="1373812" y="892934"/>
                  </a:lnTo>
                  <a:lnTo>
                    <a:pt x="1379205" y="892934"/>
                  </a:lnTo>
                  <a:lnTo>
                    <a:pt x="1379205" y="914513"/>
                  </a:lnTo>
                  <a:close/>
                </a:path>
                <a:path w="5038725" h="1857375">
                  <a:moveTo>
                    <a:pt x="1400776" y="919908"/>
                  </a:moveTo>
                  <a:lnTo>
                    <a:pt x="1352241" y="919908"/>
                  </a:lnTo>
                  <a:lnTo>
                    <a:pt x="1352241" y="914513"/>
                  </a:lnTo>
                  <a:lnTo>
                    <a:pt x="1400776" y="914513"/>
                  </a:lnTo>
                  <a:lnTo>
                    <a:pt x="1400776" y="919908"/>
                  </a:lnTo>
                  <a:close/>
                </a:path>
                <a:path w="5038725" h="1857375">
                  <a:moveTo>
                    <a:pt x="1379205" y="941486"/>
                  </a:moveTo>
                  <a:lnTo>
                    <a:pt x="1373812" y="941486"/>
                  </a:lnTo>
                  <a:lnTo>
                    <a:pt x="1373812" y="919908"/>
                  </a:lnTo>
                  <a:lnTo>
                    <a:pt x="1379205" y="919908"/>
                  </a:lnTo>
                  <a:lnTo>
                    <a:pt x="1379205" y="941486"/>
                  </a:lnTo>
                  <a:close/>
                </a:path>
                <a:path w="5038725" h="1857375">
                  <a:moveTo>
                    <a:pt x="1150011" y="914513"/>
                  </a:moveTo>
                  <a:lnTo>
                    <a:pt x="1144619" y="914513"/>
                  </a:lnTo>
                  <a:lnTo>
                    <a:pt x="1144619" y="892934"/>
                  </a:lnTo>
                  <a:lnTo>
                    <a:pt x="1150011" y="892934"/>
                  </a:lnTo>
                  <a:lnTo>
                    <a:pt x="1150011" y="914513"/>
                  </a:lnTo>
                  <a:close/>
                </a:path>
                <a:path w="5038725" h="1857375">
                  <a:moveTo>
                    <a:pt x="1171583" y="919908"/>
                  </a:moveTo>
                  <a:lnTo>
                    <a:pt x="1123048" y="919908"/>
                  </a:lnTo>
                  <a:lnTo>
                    <a:pt x="1123048" y="914513"/>
                  </a:lnTo>
                  <a:lnTo>
                    <a:pt x="1171583" y="914513"/>
                  </a:lnTo>
                  <a:lnTo>
                    <a:pt x="1171583" y="919908"/>
                  </a:lnTo>
                  <a:close/>
                </a:path>
                <a:path w="5038725" h="1857375">
                  <a:moveTo>
                    <a:pt x="1150011" y="941486"/>
                  </a:moveTo>
                  <a:lnTo>
                    <a:pt x="1144619" y="941486"/>
                  </a:lnTo>
                  <a:lnTo>
                    <a:pt x="1144619" y="919908"/>
                  </a:lnTo>
                  <a:lnTo>
                    <a:pt x="1150011" y="919908"/>
                  </a:lnTo>
                  <a:lnTo>
                    <a:pt x="1150011" y="941486"/>
                  </a:lnTo>
                  <a:close/>
                </a:path>
                <a:path w="5038725" h="1857375">
                  <a:moveTo>
                    <a:pt x="1950841" y="1027802"/>
                  </a:moveTo>
                  <a:lnTo>
                    <a:pt x="1945448" y="1027802"/>
                  </a:lnTo>
                  <a:lnTo>
                    <a:pt x="1945448" y="1006223"/>
                  </a:lnTo>
                  <a:lnTo>
                    <a:pt x="1950841" y="1006223"/>
                  </a:lnTo>
                  <a:lnTo>
                    <a:pt x="1950841" y="1027802"/>
                  </a:lnTo>
                  <a:close/>
                </a:path>
                <a:path w="5038725" h="1857375">
                  <a:moveTo>
                    <a:pt x="1972412" y="1033196"/>
                  </a:moveTo>
                  <a:lnTo>
                    <a:pt x="1923877" y="1033196"/>
                  </a:lnTo>
                  <a:lnTo>
                    <a:pt x="1923877" y="1027802"/>
                  </a:lnTo>
                  <a:lnTo>
                    <a:pt x="1972412" y="1027802"/>
                  </a:lnTo>
                  <a:lnTo>
                    <a:pt x="1972412" y="1033196"/>
                  </a:lnTo>
                  <a:close/>
                </a:path>
                <a:path w="5038725" h="1857375">
                  <a:moveTo>
                    <a:pt x="1950841" y="1054775"/>
                  </a:moveTo>
                  <a:lnTo>
                    <a:pt x="1945448" y="1054775"/>
                  </a:lnTo>
                  <a:lnTo>
                    <a:pt x="1945448" y="1033196"/>
                  </a:lnTo>
                  <a:lnTo>
                    <a:pt x="1950841" y="1033196"/>
                  </a:lnTo>
                  <a:lnTo>
                    <a:pt x="1950841" y="1054775"/>
                  </a:lnTo>
                  <a:close/>
                </a:path>
                <a:path w="5038725" h="1857375">
                  <a:moveTo>
                    <a:pt x="1722995" y="1027802"/>
                  </a:moveTo>
                  <a:lnTo>
                    <a:pt x="1717603" y="1027802"/>
                  </a:lnTo>
                  <a:lnTo>
                    <a:pt x="1717603" y="1006223"/>
                  </a:lnTo>
                  <a:lnTo>
                    <a:pt x="1722995" y="1006223"/>
                  </a:lnTo>
                  <a:lnTo>
                    <a:pt x="1722995" y="1027802"/>
                  </a:lnTo>
                  <a:close/>
                </a:path>
                <a:path w="5038725" h="1857375">
                  <a:moveTo>
                    <a:pt x="1744566" y="1033196"/>
                  </a:moveTo>
                  <a:lnTo>
                    <a:pt x="1696031" y="1033196"/>
                  </a:lnTo>
                  <a:lnTo>
                    <a:pt x="1696031" y="1027802"/>
                  </a:lnTo>
                  <a:lnTo>
                    <a:pt x="1744566" y="1027802"/>
                  </a:lnTo>
                  <a:lnTo>
                    <a:pt x="1744566" y="1033196"/>
                  </a:lnTo>
                  <a:close/>
                </a:path>
                <a:path w="5038725" h="1857375">
                  <a:moveTo>
                    <a:pt x="1722995" y="1054775"/>
                  </a:moveTo>
                  <a:lnTo>
                    <a:pt x="1717603" y="1054775"/>
                  </a:lnTo>
                  <a:lnTo>
                    <a:pt x="1717603" y="1033196"/>
                  </a:lnTo>
                  <a:lnTo>
                    <a:pt x="1722995" y="1033196"/>
                  </a:lnTo>
                  <a:lnTo>
                    <a:pt x="1722995" y="1054775"/>
                  </a:lnTo>
                  <a:close/>
                </a:path>
                <a:path w="5038725" h="1857375">
                  <a:moveTo>
                    <a:pt x="1493802" y="1027802"/>
                  </a:moveTo>
                  <a:lnTo>
                    <a:pt x="1488409" y="1027802"/>
                  </a:lnTo>
                  <a:lnTo>
                    <a:pt x="1488409" y="1006223"/>
                  </a:lnTo>
                  <a:lnTo>
                    <a:pt x="1493802" y="1006223"/>
                  </a:lnTo>
                  <a:lnTo>
                    <a:pt x="1493802" y="1027802"/>
                  </a:lnTo>
                  <a:close/>
                </a:path>
                <a:path w="5038725" h="1857375">
                  <a:moveTo>
                    <a:pt x="1515373" y="1033196"/>
                  </a:moveTo>
                  <a:lnTo>
                    <a:pt x="1466838" y="1033196"/>
                  </a:lnTo>
                  <a:lnTo>
                    <a:pt x="1466838" y="1027802"/>
                  </a:lnTo>
                  <a:lnTo>
                    <a:pt x="1515373" y="1027802"/>
                  </a:lnTo>
                  <a:lnTo>
                    <a:pt x="1515373" y="1033196"/>
                  </a:lnTo>
                  <a:close/>
                </a:path>
                <a:path w="5038725" h="1857375">
                  <a:moveTo>
                    <a:pt x="1493802" y="1054775"/>
                  </a:moveTo>
                  <a:lnTo>
                    <a:pt x="1488409" y="1054775"/>
                  </a:lnTo>
                  <a:lnTo>
                    <a:pt x="1488409" y="1033196"/>
                  </a:lnTo>
                  <a:lnTo>
                    <a:pt x="1493802" y="1033196"/>
                  </a:lnTo>
                  <a:lnTo>
                    <a:pt x="1493802" y="1054775"/>
                  </a:lnTo>
                  <a:close/>
                </a:path>
                <a:path w="5038725" h="1857375">
                  <a:moveTo>
                    <a:pt x="1264608" y="1027802"/>
                  </a:moveTo>
                  <a:lnTo>
                    <a:pt x="1259215" y="1027802"/>
                  </a:lnTo>
                  <a:lnTo>
                    <a:pt x="1259215" y="1006223"/>
                  </a:lnTo>
                  <a:lnTo>
                    <a:pt x="1264608" y="1006223"/>
                  </a:lnTo>
                  <a:lnTo>
                    <a:pt x="1264608" y="1027802"/>
                  </a:lnTo>
                  <a:close/>
                </a:path>
                <a:path w="5038725" h="1857375">
                  <a:moveTo>
                    <a:pt x="1286179" y="1033196"/>
                  </a:moveTo>
                  <a:lnTo>
                    <a:pt x="1237644" y="1033196"/>
                  </a:lnTo>
                  <a:lnTo>
                    <a:pt x="1237644" y="1027802"/>
                  </a:lnTo>
                  <a:lnTo>
                    <a:pt x="1286179" y="1027802"/>
                  </a:lnTo>
                  <a:lnTo>
                    <a:pt x="1286179" y="1033196"/>
                  </a:lnTo>
                  <a:close/>
                </a:path>
                <a:path w="5038725" h="1857375">
                  <a:moveTo>
                    <a:pt x="1264608" y="1054775"/>
                  </a:moveTo>
                  <a:lnTo>
                    <a:pt x="1259215" y="1054775"/>
                  </a:lnTo>
                  <a:lnTo>
                    <a:pt x="1259215" y="1033196"/>
                  </a:lnTo>
                  <a:lnTo>
                    <a:pt x="1264608" y="1033196"/>
                  </a:lnTo>
                  <a:lnTo>
                    <a:pt x="1264608" y="1054775"/>
                  </a:lnTo>
                  <a:close/>
                </a:path>
                <a:path w="5038725" h="1857375">
                  <a:moveTo>
                    <a:pt x="1837592" y="1142439"/>
                  </a:moveTo>
                  <a:lnTo>
                    <a:pt x="1832199" y="1142439"/>
                  </a:lnTo>
                  <a:lnTo>
                    <a:pt x="1832199" y="1120860"/>
                  </a:lnTo>
                  <a:lnTo>
                    <a:pt x="1837592" y="1120860"/>
                  </a:lnTo>
                  <a:lnTo>
                    <a:pt x="1837592" y="1142439"/>
                  </a:lnTo>
                  <a:close/>
                </a:path>
                <a:path w="5038725" h="1857375">
                  <a:moveTo>
                    <a:pt x="1859163" y="1147833"/>
                  </a:moveTo>
                  <a:lnTo>
                    <a:pt x="1810628" y="1147833"/>
                  </a:lnTo>
                  <a:lnTo>
                    <a:pt x="1810628" y="1142439"/>
                  </a:lnTo>
                  <a:lnTo>
                    <a:pt x="1859163" y="1142439"/>
                  </a:lnTo>
                  <a:lnTo>
                    <a:pt x="1859163" y="1147833"/>
                  </a:lnTo>
                  <a:close/>
                </a:path>
                <a:path w="5038725" h="1857375">
                  <a:moveTo>
                    <a:pt x="1837592" y="1169412"/>
                  </a:moveTo>
                  <a:lnTo>
                    <a:pt x="1832199" y="1169412"/>
                  </a:lnTo>
                  <a:lnTo>
                    <a:pt x="1832199" y="1147833"/>
                  </a:lnTo>
                  <a:lnTo>
                    <a:pt x="1837592" y="1147833"/>
                  </a:lnTo>
                  <a:lnTo>
                    <a:pt x="1837592" y="1169412"/>
                  </a:lnTo>
                  <a:close/>
                </a:path>
                <a:path w="5038725" h="1857375">
                  <a:moveTo>
                    <a:pt x="1608398" y="1142439"/>
                  </a:moveTo>
                  <a:lnTo>
                    <a:pt x="1603006" y="1142439"/>
                  </a:lnTo>
                  <a:lnTo>
                    <a:pt x="1603006" y="1120860"/>
                  </a:lnTo>
                  <a:lnTo>
                    <a:pt x="1608398" y="1120860"/>
                  </a:lnTo>
                  <a:lnTo>
                    <a:pt x="1608398" y="1142439"/>
                  </a:lnTo>
                  <a:close/>
                </a:path>
                <a:path w="5038725" h="1857375">
                  <a:moveTo>
                    <a:pt x="1629970" y="1147833"/>
                  </a:moveTo>
                  <a:lnTo>
                    <a:pt x="1581435" y="1147833"/>
                  </a:lnTo>
                  <a:lnTo>
                    <a:pt x="1581435" y="1142439"/>
                  </a:lnTo>
                  <a:lnTo>
                    <a:pt x="1629970" y="1142439"/>
                  </a:lnTo>
                  <a:lnTo>
                    <a:pt x="1629970" y="1147833"/>
                  </a:lnTo>
                  <a:close/>
                </a:path>
                <a:path w="5038725" h="1857375">
                  <a:moveTo>
                    <a:pt x="1608398" y="1169412"/>
                  </a:moveTo>
                  <a:lnTo>
                    <a:pt x="1603006" y="1169412"/>
                  </a:lnTo>
                  <a:lnTo>
                    <a:pt x="1603006" y="1147833"/>
                  </a:lnTo>
                  <a:lnTo>
                    <a:pt x="1608398" y="1147833"/>
                  </a:lnTo>
                  <a:lnTo>
                    <a:pt x="1608398" y="1169412"/>
                  </a:lnTo>
                  <a:close/>
                </a:path>
                <a:path w="5038725" h="1857375">
                  <a:moveTo>
                    <a:pt x="1379205" y="1142439"/>
                  </a:moveTo>
                  <a:lnTo>
                    <a:pt x="1373812" y="1142439"/>
                  </a:lnTo>
                  <a:lnTo>
                    <a:pt x="1373812" y="1120860"/>
                  </a:lnTo>
                  <a:lnTo>
                    <a:pt x="1379205" y="1120860"/>
                  </a:lnTo>
                  <a:lnTo>
                    <a:pt x="1379205" y="1142439"/>
                  </a:lnTo>
                  <a:close/>
                </a:path>
                <a:path w="5038725" h="1857375">
                  <a:moveTo>
                    <a:pt x="1400776" y="1147833"/>
                  </a:moveTo>
                  <a:lnTo>
                    <a:pt x="1352241" y="1147833"/>
                  </a:lnTo>
                  <a:lnTo>
                    <a:pt x="1352241" y="1142439"/>
                  </a:lnTo>
                  <a:lnTo>
                    <a:pt x="1400776" y="1142439"/>
                  </a:lnTo>
                  <a:lnTo>
                    <a:pt x="1400776" y="1147833"/>
                  </a:lnTo>
                  <a:close/>
                </a:path>
                <a:path w="5038725" h="1857375">
                  <a:moveTo>
                    <a:pt x="1379205" y="1169412"/>
                  </a:moveTo>
                  <a:lnTo>
                    <a:pt x="1373812" y="1169412"/>
                  </a:lnTo>
                  <a:lnTo>
                    <a:pt x="1373812" y="1147833"/>
                  </a:lnTo>
                  <a:lnTo>
                    <a:pt x="1379205" y="1147833"/>
                  </a:lnTo>
                  <a:lnTo>
                    <a:pt x="1379205" y="1169412"/>
                  </a:lnTo>
                  <a:close/>
                </a:path>
                <a:path w="5038725" h="1857375">
                  <a:moveTo>
                    <a:pt x="1150011" y="1142439"/>
                  </a:moveTo>
                  <a:lnTo>
                    <a:pt x="1144619" y="1142439"/>
                  </a:lnTo>
                  <a:lnTo>
                    <a:pt x="1144619" y="1120860"/>
                  </a:lnTo>
                  <a:lnTo>
                    <a:pt x="1150011" y="1120860"/>
                  </a:lnTo>
                  <a:lnTo>
                    <a:pt x="1150011" y="1142439"/>
                  </a:lnTo>
                  <a:close/>
                </a:path>
                <a:path w="5038725" h="1857375">
                  <a:moveTo>
                    <a:pt x="1171583" y="1147833"/>
                  </a:moveTo>
                  <a:lnTo>
                    <a:pt x="1123048" y="1147833"/>
                  </a:lnTo>
                  <a:lnTo>
                    <a:pt x="1123048" y="1142439"/>
                  </a:lnTo>
                  <a:lnTo>
                    <a:pt x="1171583" y="1142439"/>
                  </a:lnTo>
                  <a:lnTo>
                    <a:pt x="1171583" y="1147833"/>
                  </a:lnTo>
                  <a:close/>
                </a:path>
                <a:path w="5038725" h="1857375">
                  <a:moveTo>
                    <a:pt x="1150011" y="1169412"/>
                  </a:moveTo>
                  <a:lnTo>
                    <a:pt x="1144619" y="1169412"/>
                  </a:lnTo>
                  <a:lnTo>
                    <a:pt x="1144619" y="1147833"/>
                  </a:lnTo>
                  <a:lnTo>
                    <a:pt x="1150011" y="1147833"/>
                  </a:lnTo>
                  <a:lnTo>
                    <a:pt x="1150011" y="1169412"/>
                  </a:lnTo>
                  <a:close/>
                </a:path>
                <a:path w="5038725" h="1857375">
                  <a:moveTo>
                    <a:pt x="1950841" y="1257076"/>
                  </a:moveTo>
                  <a:lnTo>
                    <a:pt x="1945448" y="1257076"/>
                  </a:lnTo>
                  <a:lnTo>
                    <a:pt x="1945448" y="1235497"/>
                  </a:lnTo>
                  <a:lnTo>
                    <a:pt x="1950841" y="1235497"/>
                  </a:lnTo>
                  <a:lnTo>
                    <a:pt x="1950841" y="1257076"/>
                  </a:lnTo>
                  <a:close/>
                </a:path>
                <a:path w="5038725" h="1857375">
                  <a:moveTo>
                    <a:pt x="1972412" y="1262471"/>
                  </a:moveTo>
                  <a:lnTo>
                    <a:pt x="1923877" y="1262471"/>
                  </a:lnTo>
                  <a:lnTo>
                    <a:pt x="1923877" y="1257076"/>
                  </a:lnTo>
                  <a:lnTo>
                    <a:pt x="1972412" y="1257076"/>
                  </a:lnTo>
                  <a:lnTo>
                    <a:pt x="1972412" y="1262471"/>
                  </a:lnTo>
                  <a:close/>
                </a:path>
                <a:path w="5038725" h="1857375">
                  <a:moveTo>
                    <a:pt x="1950841" y="1284049"/>
                  </a:moveTo>
                  <a:lnTo>
                    <a:pt x="1945448" y="1284049"/>
                  </a:lnTo>
                  <a:lnTo>
                    <a:pt x="1945448" y="1262471"/>
                  </a:lnTo>
                  <a:lnTo>
                    <a:pt x="1950841" y="1262471"/>
                  </a:lnTo>
                  <a:lnTo>
                    <a:pt x="1950841" y="1284049"/>
                  </a:lnTo>
                  <a:close/>
                </a:path>
                <a:path w="5038725" h="1857375">
                  <a:moveTo>
                    <a:pt x="1722995" y="1257076"/>
                  </a:moveTo>
                  <a:lnTo>
                    <a:pt x="1717603" y="1257076"/>
                  </a:lnTo>
                  <a:lnTo>
                    <a:pt x="1717603" y="1235497"/>
                  </a:lnTo>
                  <a:lnTo>
                    <a:pt x="1722995" y="1235497"/>
                  </a:lnTo>
                  <a:lnTo>
                    <a:pt x="1722995" y="1257076"/>
                  </a:lnTo>
                  <a:close/>
                </a:path>
                <a:path w="5038725" h="1857375">
                  <a:moveTo>
                    <a:pt x="1744566" y="1262471"/>
                  </a:moveTo>
                  <a:lnTo>
                    <a:pt x="1696031" y="1262471"/>
                  </a:lnTo>
                  <a:lnTo>
                    <a:pt x="1696031" y="1257076"/>
                  </a:lnTo>
                  <a:lnTo>
                    <a:pt x="1744566" y="1257076"/>
                  </a:lnTo>
                  <a:lnTo>
                    <a:pt x="1744566" y="1262471"/>
                  </a:lnTo>
                  <a:close/>
                </a:path>
                <a:path w="5038725" h="1857375">
                  <a:moveTo>
                    <a:pt x="1722995" y="1284049"/>
                  </a:moveTo>
                  <a:lnTo>
                    <a:pt x="1717603" y="1284049"/>
                  </a:lnTo>
                  <a:lnTo>
                    <a:pt x="1717603" y="1262471"/>
                  </a:lnTo>
                  <a:lnTo>
                    <a:pt x="1722995" y="1262471"/>
                  </a:lnTo>
                  <a:lnTo>
                    <a:pt x="1722995" y="1284049"/>
                  </a:lnTo>
                  <a:close/>
                </a:path>
                <a:path w="5038725" h="1857375">
                  <a:moveTo>
                    <a:pt x="1493802" y="1257076"/>
                  </a:moveTo>
                  <a:lnTo>
                    <a:pt x="1488409" y="1257076"/>
                  </a:lnTo>
                  <a:lnTo>
                    <a:pt x="1488409" y="1235497"/>
                  </a:lnTo>
                  <a:lnTo>
                    <a:pt x="1493802" y="1235497"/>
                  </a:lnTo>
                  <a:lnTo>
                    <a:pt x="1493802" y="1257076"/>
                  </a:lnTo>
                  <a:close/>
                </a:path>
                <a:path w="5038725" h="1857375">
                  <a:moveTo>
                    <a:pt x="1515373" y="1262471"/>
                  </a:moveTo>
                  <a:lnTo>
                    <a:pt x="1466838" y="1262471"/>
                  </a:lnTo>
                  <a:lnTo>
                    <a:pt x="1466838" y="1257076"/>
                  </a:lnTo>
                  <a:lnTo>
                    <a:pt x="1515373" y="1257076"/>
                  </a:lnTo>
                  <a:lnTo>
                    <a:pt x="1515373" y="1262471"/>
                  </a:lnTo>
                  <a:close/>
                </a:path>
                <a:path w="5038725" h="1857375">
                  <a:moveTo>
                    <a:pt x="1493802" y="1284049"/>
                  </a:moveTo>
                  <a:lnTo>
                    <a:pt x="1488409" y="1284049"/>
                  </a:lnTo>
                  <a:lnTo>
                    <a:pt x="1488409" y="1262471"/>
                  </a:lnTo>
                  <a:lnTo>
                    <a:pt x="1493802" y="1262471"/>
                  </a:lnTo>
                  <a:lnTo>
                    <a:pt x="1493802" y="1284049"/>
                  </a:lnTo>
                  <a:close/>
                </a:path>
                <a:path w="5038725" h="1857375">
                  <a:moveTo>
                    <a:pt x="1264608" y="1257076"/>
                  </a:moveTo>
                  <a:lnTo>
                    <a:pt x="1259215" y="1257076"/>
                  </a:lnTo>
                  <a:lnTo>
                    <a:pt x="1259215" y="1235497"/>
                  </a:lnTo>
                  <a:lnTo>
                    <a:pt x="1264608" y="1235497"/>
                  </a:lnTo>
                  <a:lnTo>
                    <a:pt x="1264608" y="1257076"/>
                  </a:lnTo>
                  <a:close/>
                </a:path>
                <a:path w="5038725" h="1857375">
                  <a:moveTo>
                    <a:pt x="1286179" y="1262471"/>
                  </a:moveTo>
                  <a:lnTo>
                    <a:pt x="1237644" y="1262471"/>
                  </a:lnTo>
                  <a:lnTo>
                    <a:pt x="1237644" y="1257076"/>
                  </a:lnTo>
                  <a:lnTo>
                    <a:pt x="1286179" y="1257076"/>
                  </a:lnTo>
                  <a:lnTo>
                    <a:pt x="1286179" y="1262471"/>
                  </a:lnTo>
                  <a:close/>
                </a:path>
                <a:path w="5038725" h="1857375">
                  <a:moveTo>
                    <a:pt x="1264608" y="1284049"/>
                  </a:moveTo>
                  <a:lnTo>
                    <a:pt x="1259215" y="1284049"/>
                  </a:lnTo>
                  <a:lnTo>
                    <a:pt x="1259215" y="1262471"/>
                  </a:lnTo>
                  <a:lnTo>
                    <a:pt x="1264608" y="1262471"/>
                  </a:lnTo>
                  <a:lnTo>
                    <a:pt x="1264608" y="1284049"/>
                  </a:lnTo>
                  <a:close/>
                </a:path>
                <a:path w="5038725" h="1857375">
                  <a:moveTo>
                    <a:pt x="1837592" y="1371713"/>
                  </a:moveTo>
                  <a:lnTo>
                    <a:pt x="1832199" y="1371713"/>
                  </a:lnTo>
                  <a:lnTo>
                    <a:pt x="1832199" y="1350134"/>
                  </a:lnTo>
                  <a:lnTo>
                    <a:pt x="1837592" y="1350134"/>
                  </a:lnTo>
                  <a:lnTo>
                    <a:pt x="1837592" y="1371713"/>
                  </a:lnTo>
                  <a:close/>
                </a:path>
                <a:path w="5038725" h="1857375">
                  <a:moveTo>
                    <a:pt x="1859163" y="1377108"/>
                  </a:moveTo>
                  <a:lnTo>
                    <a:pt x="1810628" y="1377108"/>
                  </a:lnTo>
                  <a:lnTo>
                    <a:pt x="1810628" y="1371713"/>
                  </a:lnTo>
                  <a:lnTo>
                    <a:pt x="1859163" y="1371713"/>
                  </a:lnTo>
                  <a:lnTo>
                    <a:pt x="1859163" y="1377108"/>
                  </a:lnTo>
                  <a:close/>
                </a:path>
                <a:path w="5038725" h="1857375">
                  <a:moveTo>
                    <a:pt x="1837592" y="1398687"/>
                  </a:moveTo>
                  <a:lnTo>
                    <a:pt x="1832199" y="1398687"/>
                  </a:lnTo>
                  <a:lnTo>
                    <a:pt x="1832199" y="1377108"/>
                  </a:lnTo>
                  <a:lnTo>
                    <a:pt x="1837592" y="1377108"/>
                  </a:lnTo>
                  <a:lnTo>
                    <a:pt x="1837592" y="1398687"/>
                  </a:lnTo>
                  <a:close/>
                </a:path>
                <a:path w="5038725" h="1857375">
                  <a:moveTo>
                    <a:pt x="1608398" y="1371713"/>
                  </a:moveTo>
                  <a:lnTo>
                    <a:pt x="1603006" y="1371713"/>
                  </a:lnTo>
                  <a:lnTo>
                    <a:pt x="1603006" y="1350134"/>
                  </a:lnTo>
                  <a:lnTo>
                    <a:pt x="1608398" y="1350134"/>
                  </a:lnTo>
                  <a:lnTo>
                    <a:pt x="1608398" y="1371713"/>
                  </a:lnTo>
                  <a:close/>
                </a:path>
                <a:path w="5038725" h="1857375">
                  <a:moveTo>
                    <a:pt x="1629970" y="1377108"/>
                  </a:moveTo>
                  <a:lnTo>
                    <a:pt x="1581435" y="1377108"/>
                  </a:lnTo>
                  <a:lnTo>
                    <a:pt x="1581435" y="1371713"/>
                  </a:lnTo>
                  <a:lnTo>
                    <a:pt x="1629970" y="1371713"/>
                  </a:lnTo>
                  <a:lnTo>
                    <a:pt x="1629970" y="1377108"/>
                  </a:lnTo>
                  <a:close/>
                </a:path>
                <a:path w="5038725" h="1857375">
                  <a:moveTo>
                    <a:pt x="1608398" y="1398687"/>
                  </a:moveTo>
                  <a:lnTo>
                    <a:pt x="1603006" y="1398687"/>
                  </a:lnTo>
                  <a:lnTo>
                    <a:pt x="1603006" y="1377108"/>
                  </a:lnTo>
                  <a:lnTo>
                    <a:pt x="1608398" y="1377108"/>
                  </a:lnTo>
                  <a:lnTo>
                    <a:pt x="1608398" y="1398687"/>
                  </a:lnTo>
                  <a:close/>
                </a:path>
                <a:path w="5038725" h="1857375">
                  <a:moveTo>
                    <a:pt x="1379205" y="1371713"/>
                  </a:moveTo>
                  <a:lnTo>
                    <a:pt x="1373812" y="1371713"/>
                  </a:lnTo>
                  <a:lnTo>
                    <a:pt x="1373812" y="1350134"/>
                  </a:lnTo>
                  <a:lnTo>
                    <a:pt x="1379205" y="1350134"/>
                  </a:lnTo>
                  <a:lnTo>
                    <a:pt x="1379205" y="1371713"/>
                  </a:lnTo>
                  <a:close/>
                </a:path>
                <a:path w="5038725" h="1857375">
                  <a:moveTo>
                    <a:pt x="1400776" y="1377108"/>
                  </a:moveTo>
                  <a:lnTo>
                    <a:pt x="1352241" y="1377108"/>
                  </a:lnTo>
                  <a:lnTo>
                    <a:pt x="1352241" y="1371713"/>
                  </a:lnTo>
                  <a:lnTo>
                    <a:pt x="1400776" y="1371713"/>
                  </a:lnTo>
                  <a:lnTo>
                    <a:pt x="1400776" y="1377108"/>
                  </a:lnTo>
                  <a:close/>
                </a:path>
                <a:path w="5038725" h="1857375">
                  <a:moveTo>
                    <a:pt x="1379205" y="1398687"/>
                  </a:moveTo>
                  <a:lnTo>
                    <a:pt x="1373812" y="1398687"/>
                  </a:lnTo>
                  <a:lnTo>
                    <a:pt x="1373812" y="1377108"/>
                  </a:lnTo>
                  <a:lnTo>
                    <a:pt x="1379205" y="1377108"/>
                  </a:lnTo>
                  <a:lnTo>
                    <a:pt x="1379205" y="1398687"/>
                  </a:lnTo>
                  <a:close/>
                </a:path>
                <a:path w="5038725" h="1857375">
                  <a:moveTo>
                    <a:pt x="1950841" y="1486350"/>
                  </a:moveTo>
                  <a:lnTo>
                    <a:pt x="1945448" y="1486350"/>
                  </a:lnTo>
                  <a:lnTo>
                    <a:pt x="1945448" y="1464771"/>
                  </a:lnTo>
                  <a:lnTo>
                    <a:pt x="1950841" y="1464771"/>
                  </a:lnTo>
                  <a:lnTo>
                    <a:pt x="1950841" y="1486350"/>
                  </a:lnTo>
                  <a:close/>
                </a:path>
                <a:path w="5038725" h="1857375">
                  <a:moveTo>
                    <a:pt x="1972412" y="1491745"/>
                  </a:moveTo>
                  <a:lnTo>
                    <a:pt x="1923877" y="1491745"/>
                  </a:lnTo>
                  <a:lnTo>
                    <a:pt x="1923877" y="1486350"/>
                  </a:lnTo>
                  <a:lnTo>
                    <a:pt x="1972412" y="1486350"/>
                  </a:lnTo>
                  <a:lnTo>
                    <a:pt x="1972412" y="1491745"/>
                  </a:lnTo>
                  <a:close/>
                </a:path>
                <a:path w="5038725" h="1857375">
                  <a:moveTo>
                    <a:pt x="1950841" y="1513324"/>
                  </a:moveTo>
                  <a:lnTo>
                    <a:pt x="1945448" y="1513324"/>
                  </a:lnTo>
                  <a:lnTo>
                    <a:pt x="1945448" y="1491745"/>
                  </a:lnTo>
                  <a:lnTo>
                    <a:pt x="1950841" y="1491745"/>
                  </a:lnTo>
                  <a:lnTo>
                    <a:pt x="1950841" y="1513324"/>
                  </a:lnTo>
                  <a:close/>
                </a:path>
                <a:path w="5038725" h="1857375">
                  <a:moveTo>
                    <a:pt x="1722995" y="1486350"/>
                  </a:moveTo>
                  <a:lnTo>
                    <a:pt x="1717603" y="1486350"/>
                  </a:lnTo>
                  <a:lnTo>
                    <a:pt x="1717603" y="1464771"/>
                  </a:lnTo>
                  <a:lnTo>
                    <a:pt x="1722995" y="1464771"/>
                  </a:lnTo>
                  <a:lnTo>
                    <a:pt x="1722995" y="1486350"/>
                  </a:lnTo>
                  <a:close/>
                </a:path>
                <a:path w="5038725" h="1857375">
                  <a:moveTo>
                    <a:pt x="1744566" y="1491745"/>
                  </a:moveTo>
                  <a:lnTo>
                    <a:pt x="1696031" y="1491745"/>
                  </a:lnTo>
                  <a:lnTo>
                    <a:pt x="1696031" y="1486350"/>
                  </a:lnTo>
                  <a:lnTo>
                    <a:pt x="1744566" y="1486350"/>
                  </a:lnTo>
                  <a:lnTo>
                    <a:pt x="1744566" y="1491745"/>
                  </a:lnTo>
                  <a:close/>
                </a:path>
                <a:path w="5038725" h="1857375">
                  <a:moveTo>
                    <a:pt x="1722995" y="1513324"/>
                  </a:moveTo>
                  <a:lnTo>
                    <a:pt x="1717603" y="1513324"/>
                  </a:lnTo>
                  <a:lnTo>
                    <a:pt x="1717603" y="1491745"/>
                  </a:lnTo>
                  <a:lnTo>
                    <a:pt x="1722995" y="1491745"/>
                  </a:lnTo>
                  <a:lnTo>
                    <a:pt x="1722995" y="1513324"/>
                  </a:lnTo>
                  <a:close/>
                </a:path>
                <a:path w="5038725" h="1857375">
                  <a:moveTo>
                    <a:pt x="1493802" y="1486350"/>
                  </a:moveTo>
                  <a:lnTo>
                    <a:pt x="1488409" y="1486350"/>
                  </a:lnTo>
                  <a:lnTo>
                    <a:pt x="1488409" y="1464771"/>
                  </a:lnTo>
                  <a:lnTo>
                    <a:pt x="1493802" y="1464771"/>
                  </a:lnTo>
                  <a:lnTo>
                    <a:pt x="1493802" y="1486350"/>
                  </a:lnTo>
                  <a:close/>
                </a:path>
                <a:path w="5038725" h="1857375">
                  <a:moveTo>
                    <a:pt x="1515373" y="1491745"/>
                  </a:moveTo>
                  <a:lnTo>
                    <a:pt x="1466838" y="1491745"/>
                  </a:lnTo>
                  <a:lnTo>
                    <a:pt x="1466838" y="1486350"/>
                  </a:lnTo>
                  <a:lnTo>
                    <a:pt x="1515373" y="1486350"/>
                  </a:lnTo>
                  <a:lnTo>
                    <a:pt x="1515373" y="1491745"/>
                  </a:lnTo>
                  <a:close/>
                </a:path>
                <a:path w="5038725" h="1857375">
                  <a:moveTo>
                    <a:pt x="1493802" y="1513324"/>
                  </a:moveTo>
                  <a:lnTo>
                    <a:pt x="1488409" y="1513324"/>
                  </a:lnTo>
                  <a:lnTo>
                    <a:pt x="1488409" y="1491745"/>
                  </a:lnTo>
                  <a:lnTo>
                    <a:pt x="1493802" y="1491745"/>
                  </a:lnTo>
                  <a:lnTo>
                    <a:pt x="1493802" y="1513324"/>
                  </a:lnTo>
                  <a:close/>
                </a:path>
                <a:path w="5038725" h="1857375">
                  <a:moveTo>
                    <a:pt x="1837592" y="1600987"/>
                  </a:moveTo>
                  <a:lnTo>
                    <a:pt x="1832199" y="1600987"/>
                  </a:lnTo>
                  <a:lnTo>
                    <a:pt x="1832199" y="1579409"/>
                  </a:lnTo>
                  <a:lnTo>
                    <a:pt x="1837592" y="1579409"/>
                  </a:lnTo>
                  <a:lnTo>
                    <a:pt x="1837592" y="1600987"/>
                  </a:lnTo>
                  <a:close/>
                </a:path>
                <a:path w="5038725" h="1857375">
                  <a:moveTo>
                    <a:pt x="1859163" y="1606382"/>
                  </a:moveTo>
                  <a:lnTo>
                    <a:pt x="1810628" y="1606382"/>
                  </a:lnTo>
                  <a:lnTo>
                    <a:pt x="1810628" y="1600987"/>
                  </a:lnTo>
                  <a:lnTo>
                    <a:pt x="1859163" y="1600987"/>
                  </a:lnTo>
                  <a:lnTo>
                    <a:pt x="1859163" y="1606382"/>
                  </a:lnTo>
                  <a:close/>
                </a:path>
                <a:path w="5038725" h="1857375">
                  <a:moveTo>
                    <a:pt x="1837592" y="1627961"/>
                  </a:moveTo>
                  <a:lnTo>
                    <a:pt x="1832199" y="1627961"/>
                  </a:lnTo>
                  <a:lnTo>
                    <a:pt x="1832199" y="1606382"/>
                  </a:lnTo>
                  <a:lnTo>
                    <a:pt x="1837592" y="1606382"/>
                  </a:lnTo>
                  <a:lnTo>
                    <a:pt x="1837592" y="1627961"/>
                  </a:lnTo>
                  <a:close/>
                </a:path>
                <a:path w="5038725" h="1857375">
                  <a:moveTo>
                    <a:pt x="1950841" y="1715625"/>
                  </a:moveTo>
                  <a:lnTo>
                    <a:pt x="1945448" y="1715625"/>
                  </a:lnTo>
                  <a:lnTo>
                    <a:pt x="1945448" y="1694046"/>
                  </a:lnTo>
                  <a:lnTo>
                    <a:pt x="1950841" y="1694046"/>
                  </a:lnTo>
                  <a:lnTo>
                    <a:pt x="1950841" y="1715625"/>
                  </a:lnTo>
                  <a:close/>
                </a:path>
                <a:path w="5038725" h="1857375">
                  <a:moveTo>
                    <a:pt x="1972412" y="1721019"/>
                  </a:moveTo>
                  <a:lnTo>
                    <a:pt x="1923877" y="1721019"/>
                  </a:lnTo>
                  <a:lnTo>
                    <a:pt x="1923877" y="1715625"/>
                  </a:lnTo>
                  <a:lnTo>
                    <a:pt x="1972412" y="1715625"/>
                  </a:lnTo>
                  <a:lnTo>
                    <a:pt x="1972412" y="1721019"/>
                  </a:lnTo>
                  <a:close/>
                </a:path>
                <a:path w="5038725" h="1857375">
                  <a:moveTo>
                    <a:pt x="1950841" y="1742598"/>
                  </a:moveTo>
                  <a:lnTo>
                    <a:pt x="1945448" y="1742598"/>
                  </a:lnTo>
                  <a:lnTo>
                    <a:pt x="1945448" y="1721019"/>
                  </a:lnTo>
                  <a:lnTo>
                    <a:pt x="1950841" y="1721019"/>
                  </a:lnTo>
                  <a:lnTo>
                    <a:pt x="1950841" y="1742598"/>
                  </a:lnTo>
                  <a:close/>
                </a:path>
                <a:path w="5038725" h="1857375">
                  <a:moveTo>
                    <a:pt x="942389" y="2810"/>
                  </a:moveTo>
                  <a:lnTo>
                    <a:pt x="893854" y="2810"/>
                  </a:lnTo>
                  <a:lnTo>
                    <a:pt x="893854" y="0"/>
                  </a:lnTo>
                  <a:lnTo>
                    <a:pt x="942389" y="0"/>
                  </a:lnTo>
                  <a:lnTo>
                    <a:pt x="942389" y="2810"/>
                  </a:lnTo>
                  <a:close/>
                </a:path>
                <a:path w="5038725" h="1857375">
                  <a:moveTo>
                    <a:pt x="920818" y="24389"/>
                  </a:moveTo>
                  <a:lnTo>
                    <a:pt x="915425" y="24389"/>
                  </a:lnTo>
                  <a:lnTo>
                    <a:pt x="915425" y="2810"/>
                  </a:lnTo>
                  <a:lnTo>
                    <a:pt x="920818" y="2810"/>
                  </a:lnTo>
                  <a:lnTo>
                    <a:pt x="920818" y="24389"/>
                  </a:lnTo>
                  <a:close/>
                </a:path>
                <a:path w="5038725" h="1857375">
                  <a:moveTo>
                    <a:pt x="713196" y="2810"/>
                  </a:moveTo>
                  <a:lnTo>
                    <a:pt x="664661" y="2810"/>
                  </a:lnTo>
                  <a:lnTo>
                    <a:pt x="664661" y="0"/>
                  </a:lnTo>
                  <a:lnTo>
                    <a:pt x="713196" y="0"/>
                  </a:lnTo>
                  <a:lnTo>
                    <a:pt x="713196" y="2810"/>
                  </a:lnTo>
                  <a:close/>
                </a:path>
                <a:path w="5038725" h="1857375">
                  <a:moveTo>
                    <a:pt x="691625" y="24389"/>
                  </a:moveTo>
                  <a:lnTo>
                    <a:pt x="686232" y="24389"/>
                  </a:lnTo>
                  <a:lnTo>
                    <a:pt x="686232" y="2810"/>
                  </a:lnTo>
                  <a:lnTo>
                    <a:pt x="691625" y="2810"/>
                  </a:lnTo>
                  <a:lnTo>
                    <a:pt x="691625" y="24389"/>
                  </a:lnTo>
                  <a:close/>
                </a:path>
                <a:path w="5038725" h="1857375">
                  <a:moveTo>
                    <a:pt x="484002" y="2810"/>
                  </a:moveTo>
                  <a:lnTo>
                    <a:pt x="435467" y="2810"/>
                  </a:lnTo>
                  <a:lnTo>
                    <a:pt x="435467" y="0"/>
                  </a:lnTo>
                  <a:lnTo>
                    <a:pt x="484002" y="0"/>
                  </a:lnTo>
                  <a:lnTo>
                    <a:pt x="484002" y="2810"/>
                  </a:lnTo>
                  <a:close/>
                </a:path>
                <a:path w="5038725" h="1857375">
                  <a:moveTo>
                    <a:pt x="462431" y="24389"/>
                  </a:moveTo>
                  <a:lnTo>
                    <a:pt x="457038" y="24389"/>
                  </a:lnTo>
                  <a:lnTo>
                    <a:pt x="457038" y="2810"/>
                  </a:lnTo>
                  <a:lnTo>
                    <a:pt x="462431" y="2810"/>
                  </a:lnTo>
                  <a:lnTo>
                    <a:pt x="462431" y="24389"/>
                  </a:lnTo>
                  <a:close/>
                </a:path>
                <a:path w="5038725" h="1857375">
                  <a:moveTo>
                    <a:pt x="1035415" y="112053"/>
                  </a:moveTo>
                  <a:lnTo>
                    <a:pt x="1030022" y="112053"/>
                  </a:lnTo>
                  <a:lnTo>
                    <a:pt x="1030022" y="90474"/>
                  </a:lnTo>
                  <a:lnTo>
                    <a:pt x="1035415" y="90474"/>
                  </a:lnTo>
                  <a:lnTo>
                    <a:pt x="1035415" y="112053"/>
                  </a:lnTo>
                  <a:close/>
                </a:path>
                <a:path w="5038725" h="1857375">
                  <a:moveTo>
                    <a:pt x="1056986" y="117447"/>
                  </a:moveTo>
                  <a:lnTo>
                    <a:pt x="1008451" y="117447"/>
                  </a:lnTo>
                  <a:lnTo>
                    <a:pt x="1008451" y="112053"/>
                  </a:lnTo>
                  <a:lnTo>
                    <a:pt x="1056986" y="112053"/>
                  </a:lnTo>
                  <a:lnTo>
                    <a:pt x="1056986" y="117447"/>
                  </a:lnTo>
                  <a:close/>
                </a:path>
                <a:path w="5038725" h="1857375">
                  <a:moveTo>
                    <a:pt x="1035415" y="139026"/>
                  </a:moveTo>
                  <a:lnTo>
                    <a:pt x="1030022" y="139026"/>
                  </a:lnTo>
                  <a:lnTo>
                    <a:pt x="1030022" y="117447"/>
                  </a:lnTo>
                  <a:lnTo>
                    <a:pt x="1035415" y="117447"/>
                  </a:lnTo>
                  <a:lnTo>
                    <a:pt x="1035415" y="139026"/>
                  </a:lnTo>
                  <a:close/>
                </a:path>
                <a:path w="5038725" h="1857375">
                  <a:moveTo>
                    <a:pt x="806221" y="112053"/>
                  </a:moveTo>
                  <a:lnTo>
                    <a:pt x="800828" y="112053"/>
                  </a:lnTo>
                  <a:lnTo>
                    <a:pt x="800828" y="90474"/>
                  </a:lnTo>
                  <a:lnTo>
                    <a:pt x="806221" y="90474"/>
                  </a:lnTo>
                  <a:lnTo>
                    <a:pt x="806221" y="112053"/>
                  </a:lnTo>
                  <a:close/>
                </a:path>
                <a:path w="5038725" h="1857375">
                  <a:moveTo>
                    <a:pt x="827792" y="117447"/>
                  </a:moveTo>
                  <a:lnTo>
                    <a:pt x="779257" y="117447"/>
                  </a:lnTo>
                  <a:lnTo>
                    <a:pt x="779257" y="112053"/>
                  </a:lnTo>
                  <a:lnTo>
                    <a:pt x="827792" y="112053"/>
                  </a:lnTo>
                  <a:lnTo>
                    <a:pt x="827792" y="117447"/>
                  </a:lnTo>
                  <a:close/>
                </a:path>
                <a:path w="5038725" h="1857375">
                  <a:moveTo>
                    <a:pt x="806221" y="139026"/>
                  </a:moveTo>
                  <a:lnTo>
                    <a:pt x="800828" y="139026"/>
                  </a:lnTo>
                  <a:lnTo>
                    <a:pt x="800828" y="117447"/>
                  </a:lnTo>
                  <a:lnTo>
                    <a:pt x="806221" y="117447"/>
                  </a:lnTo>
                  <a:lnTo>
                    <a:pt x="806221" y="139026"/>
                  </a:lnTo>
                  <a:close/>
                </a:path>
                <a:path w="5038725" h="1857375">
                  <a:moveTo>
                    <a:pt x="577028" y="112053"/>
                  </a:moveTo>
                  <a:lnTo>
                    <a:pt x="571635" y="112053"/>
                  </a:lnTo>
                  <a:lnTo>
                    <a:pt x="571635" y="90474"/>
                  </a:lnTo>
                  <a:lnTo>
                    <a:pt x="577028" y="90474"/>
                  </a:lnTo>
                  <a:lnTo>
                    <a:pt x="577028" y="112053"/>
                  </a:lnTo>
                  <a:close/>
                </a:path>
                <a:path w="5038725" h="1857375">
                  <a:moveTo>
                    <a:pt x="598599" y="117447"/>
                  </a:moveTo>
                  <a:lnTo>
                    <a:pt x="550064" y="117447"/>
                  </a:lnTo>
                  <a:lnTo>
                    <a:pt x="550064" y="112053"/>
                  </a:lnTo>
                  <a:lnTo>
                    <a:pt x="598599" y="112053"/>
                  </a:lnTo>
                  <a:lnTo>
                    <a:pt x="598599" y="117447"/>
                  </a:lnTo>
                  <a:close/>
                </a:path>
                <a:path w="5038725" h="1857375">
                  <a:moveTo>
                    <a:pt x="577028" y="139026"/>
                  </a:moveTo>
                  <a:lnTo>
                    <a:pt x="571635" y="139026"/>
                  </a:lnTo>
                  <a:lnTo>
                    <a:pt x="571635" y="117447"/>
                  </a:lnTo>
                  <a:lnTo>
                    <a:pt x="577028" y="117447"/>
                  </a:lnTo>
                  <a:lnTo>
                    <a:pt x="577028" y="139026"/>
                  </a:lnTo>
                  <a:close/>
                </a:path>
                <a:path w="5038725" h="1857375">
                  <a:moveTo>
                    <a:pt x="347834" y="112053"/>
                  </a:moveTo>
                  <a:lnTo>
                    <a:pt x="342442" y="112053"/>
                  </a:lnTo>
                  <a:lnTo>
                    <a:pt x="342442" y="90474"/>
                  </a:lnTo>
                  <a:lnTo>
                    <a:pt x="347834" y="90474"/>
                  </a:lnTo>
                  <a:lnTo>
                    <a:pt x="347834" y="112053"/>
                  </a:lnTo>
                  <a:close/>
                </a:path>
                <a:path w="5038725" h="1857375">
                  <a:moveTo>
                    <a:pt x="369405" y="117447"/>
                  </a:moveTo>
                  <a:lnTo>
                    <a:pt x="320870" y="117447"/>
                  </a:lnTo>
                  <a:lnTo>
                    <a:pt x="320870" y="112053"/>
                  </a:lnTo>
                  <a:lnTo>
                    <a:pt x="369405" y="112053"/>
                  </a:lnTo>
                  <a:lnTo>
                    <a:pt x="369405" y="117447"/>
                  </a:lnTo>
                  <a:close/>
                </a:path>
                <a:path w="5038725" h="1857375">
                  <a:moveTo>
                    <a:pt x="347834" y="139026"/>
                  </a:moveTo>
                  <a:lnTo>
                    <a:pt x="342442" y="139026"/>
                  </a:lnTo>
                  <a:lnTo>
                    <a:pt x="342442" y="117447"/>
                  </a:lnTo>
                  <a:lnTo>
                    <a:pt x="347834" y="117447"/>
                  </a:lnTo>
                  <a:lnTo>
                    <a:pt x="347834" y="139026"/>
                  </a:lnTo>
                  <a:close/>
                </a:path>
                <a:path w="5038725" h="1857375">
                  <a:moveTo>
                    <a:pt x="920818" y="226690"/>
                  </a:moveTo>
                  <a:lnTo>
                    <a:pt x="915425" y="226690"/>
                  </a:lnTo>
                  <a:lnTo>
                    <a:pt x="915425" y="205111"/>
                  </a:lnTo>
                  <a:lnTo>
                    <a:pt x="920818" y="205111"/>
                  </a:lnTo>
                  <a:lnTo>
                    <a:pt x="920818" y="226690"/>
                  </a:lnTo>
                  <a:close/>
                </a:path>
                <a:path w="5038725" h="1857375">
                  <a:moveTo>
                    <a:pt x="942389" y="232085"/>
                  </a:moveTo>
                  <a:lnTo>
                    <a:pt x="893854" y="232085"/>
                  </a:lnTo>
                  <a:lnTo>
                    <a:pt x="893854" y="226690"/>
                  </a:lnTo>
                  <a:lnTo>
                    <a:pt x="942389" y="226690"/>
                  </a:lnTo>
                  <a:lnTo>
                    <a:pt x="942389" y="232085"/>
                  </a:lnTo>
                  <a:close/>
                </a:path>
                <a:path w="5038725" h="1857375">
                  <a:moveTo>
                    <a:pt x="920818" y="253663"/>
                  </a:moveTo>
                  <a:lnTo>
                    <a:pt x="915425" y="253663"/>
                  </a:lnTo>
                  <a:lnTo>
                    <a:pt x="915425" y="232085"/>
                  </a:lnTo>
                  <a:lnTo>
                    <a:pt x="920818" y="232085"/>
                  </a:lnTo>
                  <a:lnTo>
                    <a:pt x="920818" y="253663"/>
                  </a:lnTo>
                  <a:close/>
                </a:path>
                <a:path w="5038725" h="1857375">
                  <a:moveTo>
                    <a:pt x="691625" y="226690"/>
                  </a:moveTo>
                  <a:lnTo>
                    <a:pt x="686232" y="226690"/>
                  </a:lnTo>
                  <a:lnTo>
                    <a:pt x="686232" y="205111"/>
                  </a:lnTo>
                  <a:lnTo>
                    <a:pt x="691625" y="205111"/>
                  </a:lnTo>
                  <a:lnTo>
                    <a:pt x="691625" y="226690"/>
                  </a:lnTo>
                  <a:close/>
                </a:path>
                <a:path w="5038725" h="1857375">
                  <a:moveTo>
                    <a:pt x="713196" y="232085"/>
                  </a:moveTo>
                  <a:lnTo>
                    <a:pt x="664661" y="232085"/>
                  </a:lnTo>
                  <a:lnTo>
                    <a:pt x="664661" y="226690"/>
                  </a:lnTo>
                  <a:lnTo>
                    <a:pt x="713196" y="226690"/>
                  </a:lnTo>
                  <a:lnTo>
                    <a:pt x="713196" y="232085"/>
                  </a:lnTo>
                  <a:close/>
                </a:path>
                <a:path w="5038725" h="1857375">
                  <a:moveTo>
                    <a:pt x="691625" y="253663"/>
                  </a:moveTo>
                  <a:lnTo>
                    <a:pt x="686232" y="253663"/>
                  </a:lnTo>
                  <a:lnTo>
                    <a:pt x="686232" y="232085"/>
                  </a:lnTo>
                  <a:lnTo>
                    <a:pt x="691625" y="232085"/>
                  </a:lnTo>
                  <a:lnTo>
                    <a:pt x="691625" y="253663"/>
                  </a:lnTo>
                  <a:close/>
                </a:path>
                <a:path w="5038725" h="1857375">
                  <a:moveTo>
                    <a:pt x="462431" y="226690"/>
                  </a:moveTo>
                  <a:lnTo>
                    <a:pt x="457038" y="226690"/>
                  </a:lnTo>
                  <a:lnTo>
                    <a:pt x="457038" y="205111"/>
                  </a:lnTo>
                  <a:lnTo>
                    <a:pt x="462431" y="205111"/>
                  </a:lnTo>
                  <a:lnTo>
                    <a:pt x="462431" y="226690"/>
                  </a:lnTo>
                  <a:close/>
                </a:path>
                <a:path w="5038725" h="1857375">
                  <a:moveTo>
                    <a:pt x="484002" y="232085"/>
                  </a:moveTo>
                  <a:lnTo>
                    <a:pt x="435467" y="232085"/>
                  </a:lnTo>
                  <a:lnTo>
                    <a:pt x="435467" y="226690"/>
                  </a:lnTo>
                  <a:lnTo>
                    <a:pt x="484002" y="226690"/>
                  </a:lnTo>
                  <a:lnTo>
                    <a:pt x="484002" y="232085"/>
                  </a:lnTo>
                  <a:close/>
                </a:path>
                <a:path w="5038725" h="1857375">
                  <a:moveTo>
                    <a:pt x="462431" y="253663"/>
                  </a:moveTo>
                  <a:lnTo>
                    <a:pt x="457038" y="253663"/>
                  </a:lnTo>
                  <a:lnTo>
                    <a:pt x="457038" y="232085"/>
                  </a:lnTo>
                  <a:lnTo>
                    <a:pt x="462431" y="232085"/>
                  </a:lnTo>
                  <a:lnTo>
                    <a:pt x="462431" y="253663"/>
                  </a:lnTo>
                  <a:close/>
                </a:path>
                <a:path w="5038725" h="1857375">
                  <a:moveTo>
                    <a:pt x="233238" y="226690"/>
                  </a:moveTo>
                  <a:lnTo>
                    <a:pt x="227845" y="226690"/>
                  </a:lnTo>
                  <a:lnTo>
                    <a:pt x="227845" y="205111"/>
                  </a:lnTo>
                  <a:lnTo>
                    <a:pt x="233238" y="205111"/>
                  </a:lnTo>
                  <a:lnTo>
                    <a:pt x="233238" y="226690"/>
                  </a:lnTo>
                  <a:close/>
                </a:path>
                <a:path w="5038725" h="1857375">
                  <a:moveTo>
                    <a:pt x="254809" y="232085"/>
                  </a:moveTo>
                  <a:lnTo>
                    <a:pt x="206274" y="232085"/>
                  </a:lnTo>
                  <a:lnTo>
                    <a:pt x="206274" y="226690"/>
                  </a:lnTo>
                  <a:lnTo>
                    <a:pt x="254809" y="226690"/>
                  </a:lnTo>
                  <a:lnTo>
                    <a:pt x="254809" y="232085"/>
                  </a:lnTo>
                  <a:close/>
                </a:path>
                <a:path w="5038725" h="1857375">
                  <a:moveTo>
                    <a:pt x="233238" y="253663"/>
                  </a:moveTo>
                  <a:lnTo>
                    <a:pt x="227845" y="253663"/>
                  </a:lnTo>
                  <a:lnTo>
                    <a:pt x="227845" y="232085"/>
                  </a:lnTo>
                  <a:lnTo>
                    <a:pt x="233238" y="232085"/>
                  </a:lnTo>
                  <a:lnTo>
                    <a:pt x="233238" y="253663"/>
                  </a:lnTo>
                  <a:close/>
                </a:path>
                <a:path w="5038725" h="1857375">
                  <a:moveTo>
                    <a:pt x="1035415" y="341327"/>
                  </a:moveTo>
                  <a:lnTo>
                    <a:pt x="1030022" y="341327"/>
                  </a:lnTo>
                  <a:lnTo>
                    <a:pt x="1030022" y="319748"/>
                  </a:lnTo>
                  <a:lnTo>
                    <a:pt x="1035415" y="319748"/>
                  </a:lnTo>
                  <a:lnTo>
                    <a:pt x="1035415" y="341327"/>
                  </a:lnTo>
                  <a:close/>
                </a:path>
                <a:path w="5038725" h="1857375">
                  <a:moveTo>
                    <a:pt x="1056986" y="346722"/>
                  </a:moveTo>
                  <a:lnTo>
                    <a:pt x="1008451" y="346722"/>
                  </a:lnTo>
                  <a:lnTo>
                    <a:pt x="1008451" y="341327"/>
                  </a:lnTo>
                  <a:lnTo>
                    <a:pt x="1056986" y="341327"/>
                  </a:lnTo>
                  <a:lnTo>
                    <a:pt x="1056986" y="346722"/>
                  </a:lnTo>
                  <a:close/>
                </a:path>
                <a:path w="5038725" h="1857375">
                  <a:moveTo>
                    <a:pt x="1035415" y="368301"/>
                  </a:moveTo>
                  <a:lnTo>
                    <a:pt x="1030022" y="368301"/>
                  </a:lnTo>
                  <a:lnTo>
                    <a:pt x="1030022" y="346722"/>
                  </a:lnTo>
                  <a:lnTo>
                    <a:pt x="1035415" y="346722"/>
                  </a:lnTo>
                  <a:lnTo>
                    <a:pt x="1035415" y="368301"/>
                  </a:lnTo>
                  <a:close/>
                </a:path>
                <a:path w="5038725" h="1857375">
                  <a:moveTo>
                    <a:pt x="806221" y="341327"/>
                  </a:moveTo>
                  <a:lnTo>
                    <a:pt x="800828" y="341327"/>
                  </a:lnTo>
                  <a:lnTo>
                    <a:pt x="800828" y="319748"/>
                  </a:lnTo>
                  <a:lnTo>
                    <a:pt x="806221" y="319748"/>
                  </a:lnTo>
                  <a:lnTo>
                    <a:pt x="806221" y="341327"/>
                  </a:lnTo>
                  <a:close/>
                </a:path>
                <a:path w="5038725" h="1857375">
                  <a:moveTo>
                    <a:pt x="827792" y="346722"/>
                  </a:moveTo>
                  <a:lnTo>
                    <a:pt x="779257" y="346722"/>
                  </a:lnTo>
                  <a:lnTo>
                    <a:pt x="779257" y="341327"/>
                  </a:lnTo>
                  <a:lnTo>
                    <a:pt x="827792" y="341327"/>
                  </a:lnTo>
                  <a:lnTo>
                    <a:pt x="827792" y="346722"/>
                  </a:lnTo>
                  <a:close/>
                </a:path>
                <a:path w="5038725" h="1857375">
                  <a:moveTo>
                    <a:pt x="806221" y="368301"/>
                  </a:moveTo>
                  <a:lnTo>
                    <a:pt x="800828" y="368301"/>
                  </a:lnTo>
                  <a:lnTo>
                    <a:pt x="800828" y="346722"/>
                  </a:lnTo>
                  <a:lnTo>
                    <a:pt x="806221" y="346722"/>
                  </a:lnTo>
                  <a:lnTo>
                    <a:pt x="806221" y="368301"/>
                  </a:lnTo>
                  <a:close/>
                </a:path>
                <a:path w="5038725" h="1857375">
                  <a:moveTo>
                    <a:pt x="577028" y="341327"/>
                  </a:moveTo>
                  <a:lnTo>
                    <a:pt x="571635" y="341327"/>
                  </a:lnTo>
                  <a:lnTo>
                    <a:pt x="571635" y="319748"/>
                  </a:lnTo>
                  <a:lnTo>
                    <a:pt x="577028" y="319748"/>
                  </a:lnTo>
                  <a:lnTo>
                    <a:pt x="577028" y="341327"/>
                  </a:lnTo>
                  <a:close/>
                </a:path>
                <a:path w="5038725" h="1857375">
                  <a:moveTo>
                    <a:pt x="598599" y="346722"/>
                  </a:moveTo>
                  <a:lnTo>
                    <a:pt x="550064" y="346722"/>
                  </a:lnTo>
                  <a:lnTo>
                    <a:pt x="550064" y="341327"/>
                  </a:lnTo>
                  <a:lnTo>
                    <a:pt x="598599" y="341327"/>
                  </a:lnTo>
                  <a:lnTo>
                    <a:pt x="598599" y="346722"/>
                  </a:lnTo>
                  <a:close/>
                </a:path>
                <a:path w="5038725" h="1857375">
                  <a:moveTo>
                    <a:pt x="577028" y="368301"/>
                  </a:moveTo>
                  <a:lnTo>
                    <a:pt x="571635" y="368301"/>
                  </a:lnTo>
                  <a:lnTo>
                    <a:pt x="571635" y="346722"/>
                  </a:lnTo>
                  <a:lnTo>
                    <a:pt x="577028" y="346722"/>
                  </a:lnTo>
                  <a:lnTo>
                    <a:pt x="577028" y="368301"/>
                  </a:lnTo>
                  <a:close/>
                </a:path>
                <a:path w="5038725" h="1857375">
                  <a:moveTo>
                    <a:pt x="347834" y="341327"/>
                  </a:moveTo>
                  <a:lnTo>
                    <a:pt x="342442" y="341327"/>
                  </a:lnTo>
                  <a:lnTo>
                    <a:pt x="342442" y="319748"/>
                  </a:lnTo>
                  <a:lnTo>
                    <a:pt x="347834" y="319748"/>
                  </a:lnTo>
                  <a:lnTo>
                    <a:pt x="347834" y="341327"/>
                  </a:lnTo>
                  <a:close/>
                </a:path>
                <a:path w="5038725" h="1857375">
                  <a:moveTo>
                    <a:pt x="369405" y="346722"/>
                  </a:moveTo>
                  <a:lnTo>
                    <a:pt x="320870" y="346722"/>
                  </a:lnTo>
                  <a:lnTo>
                    <a:pt x="320870" y="341327"/>
                  </a:lnTo>
                  <a:lnTo>
                    <a:pt x="369405" y="341327"/>
                  </a:lnTo>
                  <a:lnTo>
                    <a:pt x="369405" y="346722"/>
                  </a:lnTo>
                  <a:close/>
                </a:path>
                <a:path w="5038725" h="1857375">
                  <a:moveTo>
                    <a:pt x="347834" y="368301"/>
                  </a:moveTo>
                  <a:lnTo>
                    <a:pt x="342442" y="368301"/>
                  </a:lnTo>
                  <a:lnTo>
                    <a:pt x="342442" y="346722"/>
                  </a:lnTo>
                  <a:lnTo>
                    <a:pt x="347834" y="346722"/>
                  </a:lnTo>
                  <a:lnTo>
                    <a:pt x="347834" y="368301"/>
                  </a:lnTo>
                  <a:close/>
                </a:path>
                <a:path w="5038725" h="1857375">
                  <a:moveTo>
                    <a:pt x="920818" y="455964"/>
                  </a:moveTo>
                  <a:lnTo>
                    <a:pt x="915425" y="455964"/>
                  </a:lnTo>
                  <a:lnTo>
                    <a:pt x="915425" y="434386"/>
                  </a:lnTo>
                  <a:lnTo>
                    <a:pt x="920818" y="434386"/>
                  </a:lnTo>
                  <a:lnTo>
                    <a:pt x="920818" y="455964"/>
                  </a:lnTo>
                  <a:close/>
                </a:path>
                <a:path w="5038725" h="1857375">
                  <a:moveTo>
                    <a:pt x="942389" y="461359"/>
                  </a:moveTo>
                  <a:lnTo>
                    <a:pt x="893854" y="461359"/>
                  </a:lnTo>
                  <a:lnTo>
                    <a:pt x="893854" y="455964"/>
                  </a:lnTo>
                  <a:lnTo>
                    <a:pt x="942389" y="455964"/>
                  </a:lnTo>
                  <a:lnTo>
                    <a:pt x="942389" y="461359"/>
                  </a:lnTo>
                  <a:close/>
                </a:path>
                <a:path w="5038725" h="1857375">
                  <a:moveTo>
                    <a:pt x="920818" y="482938"/>
                  </a:moveTo>
                  <a:lnTo>
                    <a:pt x="915425" y="482938"/>
                  </a:lnTo>
                  <a:lnTo>
                    <a:pt x="915425" y="461359"/>
                  </a:lnTo>
                  <a:lnTo>
                    <a:pt x="920818" y="461359"/>
                  </a:lnTo>
                  <a:lnTo>
                    <a:pt x="920818" y="482938"/>
                  </a:lnTo>
                  <a:close/>
                </a:path>
                <a:path w="5038725" h="1857375">
                  <a:moveTo>
                    <a:pt x="691625" y="455964"/>
                  </a:moveTo>
                  <a:lnTo>
                    <a:pt x="686232" y="455964"/>
                  </a:lnTo>
                  <a:lnTo>
                    <a:pt x="686232" y="434386"/>
                  </a:lnTo>
                  <a:lnTo>
                    <a:pt x="691625" y="434386"/>
                  </a:lnTo>
                  <a:lnTo>
                    <a:pt x="691625" y="455964"/>
                  </a:lnTo>
                  <a:close/>
                </a:path>
                <a:path w="5038725" h="1857375">
                  <a:moveTo>
                    <a:pt x="713196" y="461359"/>
                  </a:moveTo>
                  <a:lnTo>
                    <a:pt x="664661" y="461359"/>
                  </a:lnTo>
                  <a:lnTo>
                    <a:pt x="664661" y="455964"/>
                  </a:lnTo>
                  <a:lnTo>
                    <a:pt x="713196" y="455964"/>
                  </a:lnTo>
                  <a:lnTo>
                    <a:pt x="713196" y="461359"/>
                  </a:lnTo>
                  <a:close/>
                </a:path>
                <a:path w="5038725" h="1857375">
                  <a:moveTo>
                    <a:pt x="691625" y="482938"/>
                  </a:moveTo>
                  <a:lnTo>
                    <a:pt x="686232" y="482938"/>
                  </a:lnTo>
                  <a:lnTo>
                    <a:pt x="686232" y="461359"/>
                  </a:lnTo>
                  <a:lnTo>
                    <a:pt x="691625" y="461359"/>
                  </a:lnTo>
                  <a:lnTo>
                    <a:pt x="691625" y="482938"/>
                  </a:lnTo>
                  <a:close/>
                </a:path>
                <a:path w="5038725" h="1857375">
                  <a:moveTo>
                    <a:pt x="462431" y="455964"/>
                  </a:moveTo>
                  <a:lnTo>
                    <a:pt x="457038" y="455964"/>
                  </a:lnTo>
                  <a:lnTo>
                    <a:pt x="457038" y="434386"/>
                  </a:lnTo>
                  <a:lnTo>
                    <a:pt x="462431" y="434386"/>
                  </a:lnTo>
                  <a:lnTo>
                    <a:pt x="462431" y="455964"/>
                  </a:lnTo>
                  <a:close/>
                </a:path>
                <a:path w="5038725" h="1857375">
                  <a:moveTo>
                    <a:pt x="484002" y="461359"/>
                  </a:moveTo>
                  <a:lnTo>
                    <a:pt x="435467" y="461359"/>
                  </a:lnTo>
                  <a:lnTo>
                    <a:pt x="435467" y="455964"/>
                  </a:lnTo>
                  <a:lnTo>
                    <a:pt x="484002" y="455964"/>
                  </a:lnTo>
                  <a:lnTo>
                    <a:pt x="484002" y="461359"/>
                  </a:lnTo>
                  <a:close/>
                </a:path>
                <a:path w="5038725" h="1857375">
                  <a:moveTo>
                    <a:pt x="462431" y="482938"/>
                  </a:moveTo>
                  <a:lnTo>
                    <a:pt x="457038" y="482938"/>
                  </a:lnTo>
                  <a:lnTo>
                    <a:pt x="457038" y="461359"/>
                  </a:lnTo>
                  <a:lnTo>
                    <a:pt x="462431" y="461359"/>
                  </a:lnTo>
                  <a:lnTo>
                    <a:pt x="462431" y="482938"/>
                  </a:lnTo>
                  <a:close/>
                </a:path>
                <a:path w="5038725" h="1857375">
                  <a:moveTo>
                    <a:pt x="233238" y="455964"/>
                  </a:moveTo>
                  <a:lnTo>
                    <a:pt x="227845" y="455964"/>
                  </a:lnTo>
                  <a:lnTo>
                    <a:pt x="227845" y="434386"/>
                  </a:lnTo>
                  <a:lnTo>
                    <a:pt x="233238" y="434386"/>
                  </a:lnTo>
                  <a:lnTo>
                    <a:pt x="233238" y="455964"/>
                  </a:lnTo>
                  <a:close/>
                </a:path>
                <a:path w="5038725" h="1857375">
                  <a:moveTo>
                    <a:pt x="254809" y="461359"/>
                  </a:moveTo>
                  <a:lnTo>
                    <a:pt x="206274" y="461359"/>
                  </a:lnTo>
                  <a:lnTo>
                    <a:pt x="206274" y="455964"/>
                  </a:lnTo>
                  <a:lnTo>
                    <a:pt x="254809" y="455964"/>
                  </a:lnTo>
                  <a:lnTo>
                    <a:pt x="254809" y="461359"/>
                  </a:lnTo>
                  <a:close/>
                </a:path>
                <a:path w="5038725" h="1857375">
                  <a:moveTo>
                    <a:pt x="233238" y="482938"/>
                  </a:moveTo>
                  <a:lnTo>
                    <a:pt x="227845" y="482938"/>
                  </a:lnTo>
                  <a:lnTo>
                    <a:pt x="227845" y="461359"/>
                  </a:lnTo>
                  <a:lnTo>
                    <a:pt x="233238" y="461359"/>
                  </a:lnTo>
                  <a:lnTo>
                    <a:pt x="233238" y="482938"/>
                  </a:lnTo>
                  <a:close/>
                </a:path>
                <a:path w="5038725" h="1857375">
                  <a:moveTo>
                    <a:pt x="1035415" y="570601"/>
                  </a:moveTo>
                  <a:lnTo>
                    <a:pt x="1030022" y="570601"/>
                  </a:lnTo>
                  <a:lnTo>
                    <a:pt x="1030022" y="549023"/>
                  </a:lnTo>
                  <a:lnTo>
                    <a:pt x="1035415" y="549023"/>
                  </a:lnTo>
                  <a:lnTo>
                    <a:pt x="1035415" y="570601"/>
                  </a:lnTo>
                  <a:close/>
                </a:path>
                <a:path w="5038725" h="1857375">
                  <a:moveTo>
                    <a:pt x="1056986" y="575996"/>
                  </a:moveTo>
                  <a:lnTo>
                    <a:pt x="1008451" y="575996"/>
                  </a:lnTo>
                  <a:lnTo>
                    <a:pt x="1008451" y="570601"/>
                  </a:lnTo>
                  <a:lnTo>
                    <a:pt x="1056986" y="570601"/>
                  </a:lnTo>
                  <a:lnTo>
                    <a:pt x="1056986" y="575996"/>
                  </a:lnTo>
                  <a:close/>
                </a:path>
                <a:path w="5038725" h="1857375">
                  <a:moveTo>
                    <a:pt x="1035415" y="597575"/>
                  </a:moveTo>
                  <a:lnTo>
                    <a:pt x="1030022" y="597575"/>
                  </a:lnTo>
                  <a:lnTo>
                    <a:pt x="1030022" y="575996"/>
                  </a:lnTo>
                  <a:lnTo>
                    <a:pt x="1035415" y="575996"/>
                  </a:lnTo>
                  <a:lnTo>
                    <a:pt x="1035415" y="597575"/>
                  </a:lnTo>
                  <a:close/>
                </a:path>
                <a:path w="5038725" h="1857375">
                  <a:moveTo>
                    <a:pt x="806221" y="570601"/>
                  </a:moveTo>
                  <a:lnTo>
                    <a:pt x="800828" y="570601"/>
                  </a:lnTo>
                  <a:lnTo>
                    <a:pt x="800828" y="549023"/>
                  </a:lnTo>
                  <a:lnTo>
                    <a:pt x="806221" y="549023"/>
                  </a:lnTo>
                  <a:lnTo>
                    <a:pt x="806221" y="570601"/>
                  </a:lnTo>
                  <a:close/>
                </a:path>
                <a:path w="5038725" h="1857375">
                  <a:moveTo>
                    <a:pt x="827792" y="575996"/>
                  </a:moveTo>
                  <a:lnTo>
                    <a:pt x="779257" y="575996"/>
                  </a:lnTo>
                  <a:lnTo>
                    <a:pt x="779257" y="570601"/>
                  </a:lnTo>
                  <a:lnTo>
                    <a:pt x="827792" y="570601"/>
                  </a:lnTo>
                  <a:lnTo>
                    <a:pt x="827792" y="575996"/>
                  </a:lnTo>
                  <a:close/>
                </a:path>
                <a:path w="5038725" h="1857375">
                  <a:moveTo>
                    <a:pt x="806221" y="597575"/>
                  </a:moveTo>
                  <a:lnTo>
                    <a:pt x="800828" y="597575"/>
                  </a:lnTo>
                  <a:lnTo>
                    <a:pt x="800828" y="575996"/>
                  </a:lnTo>
                  <a:lnTo>
                    <a:pt x="806221" y="575996"/>
                  </a:lnTo>
                  <a:lnTo>
                    <a:pt x="806221" y="597575"/>
                  </a:lnTo>
                  <a:close/>
                </a:path>
                <a:path w="5038725" h="1857375">
                  <a:moveTo>
                    <a:pt x="577028" y="570601"/>
                  </a:moveTo>
                  <a:lnTo>
                    <a:pt x="571635" y="570601"/>
                  </a:lnTo>
                  <a:lnTo>
                    <a:pt x="571635" y="549023"/>
                  </a:lnTo>
                  <a:lnTo>
                    <a:pt x="577028" y="549023"/>
                  </a:lnTo>
                  <a:lnTo>
                    <a:pt x="577028" y="570601"/>
                  </a:lnTo>
                  <a:close/>
                </a:path>
                <a:path w="5038725" h="1857375">
                  <a:moveTo>
                    <a:pt x="598599" y="575996"/>
                  </a:moveTo>
                  <a:lnTo>
                    <a:pt x="550064" y="575996"/>
                  </a:lnTo>
                  <a:lnTo>
                    <a:pt x="550064" y="570601"/>
                  </a:lnTo>
                  <a:lnTo>
                    <a:pt x="598599" y="570601"/>
                  </a:lnTo>
                  <a:lnTo>
                    <a:pt x="598599" y="575996"/>
                  </a:lnTo>
                  <a:close/>
                </a:path>
                <a:path w="5038725" h="1857375">
                  <a:moveTo>
                    <a:pt x="577028" y="597575"/>
                  </a:moveTo>
                  <a:lnTo>
                    <a:pt x="571635" y="597575"/>
                  </a:lnTo>
                  <a:lnTo>
                    <a:pt x="571635" y="575996"/>
                  </a:lnTo>
                  <a:lnTo>
                    <a:pt x="577028" y="575996"/>
                  </a:lnTo>
                  <a:lnTo>
                    <a:pt x="577028" y="597575"/>
                  </a:lnTo>
                  <a:close/>
                </a:path>
                <a:path w="5038725" h="1857375">
                  <a:moveTo>
                    <a:pt x="347834" y="570601"/>
                  </a:moveTo>
                  <a:lnTo>
                    <a:pt x="342442" y="570601"/>
                  </a:lnTo>
                  <a:lnTo>
                    <a:pt x="342442" y="549023"/>
                  </a:lnTo>
                  <a:lnTo>
                    <a:pt x="347834" y="549023"/>
                  </a:lnTo>
                  <a:lnTo>
                    <a:pt x="347834" y="570601"/>
                  </a:lnTo>
                  <a:close/>
                </a:path>
                <a:path w="5038725" h="1857375">
                  <a:moveTo>
                    <a:pt x="369405" y="575996"/>
                  </a:moveTo>
                  <a:lnTo>
                    <a:pt x="320870" y="575996"/>
                  </a:lnTo>
                  <a:lnTo>
                    <a:pt x="320870" y="570601"/>
                  </a:lnTo>
                  <a:lnTo>
                    <a:pt x="369405" y="570601"/>
                  </a:lnTo>
                  <a:lnTo>
                    <a:pt x="369405" y="575996"/>
                  </a:lnTo>
                  <a:close/>
                </a:path>
                <a:path w="5038725" h="1857375">
                  <a:moveTo>
                    <a:pt x="347834" y="597575"/>
                  </a:moveTo>
                  <a:lnTo>
                    <a:pt x="342442" y="597575"/>
                  </a:lnTo>
                  <a:lnTo>
                    <a:pt x="342442" y="575996"/>
                  </a:lnTo>
                  <a:lnTo>
                    <a:pt x="347834" y="575996"/>
                  </a:lnTo>
                  <a:lnTo>
                    <a:pt x="347834" y="597575"/>
                  </a:lnTo>
                  <a:close/>
                </a:path>
                <a:path w="5038725" h="1857375">
                  <a:moveTo>
                    <a:pt x="920818" y="685239"/>
                  </a:moveTo>
                  <a:lnTo>
                    <a:pt x="915425" y="685239"/>
                  </a:lnTo>
                  <a:lnTo>
                    <a:pt x="915425" y="663660"/>
                  </a:lnTo>
                  <a:lnTo>
                    <a:pt x="920818" y="663660"/>
                  </a:lnTo>
                  <a:lnTo>
                    <a:pt x="920818" y="685239"/>
                  </a:lnTo>
                  <a:close/>
                </a:path>
                <a:path w="5038725" h="1857375">
                  <a:moveTo>
                    <a:pt x="942389" y="690633"/>
                  </a:moveTo>
                  <a:lnTo>
                    <a:pt x="893854" y="690633"/>
                  </a:lnTo>
                  <a:lnTo>
                    <a:pt x="893854" y="685239"/>
                  </a:lnTo>
                  <a:lnTo>
                    <a:pt x="942389" y="685239"/>
                  </a:lnTo>
                  <a:lnTo>
                    <a:pt x="942389" y="690633"/>
                  </a:lnTo>
                  <a:close/>
                </a:path>
                <a:path w="5038725" h="1857375">
                  <a:moveTo>
                    <a:pt x="920818" y="712212"/>
                  </a:moveTo>
                  <a:lnTo>
                    <a:pt x="915425" y="712212"/>
                  </a:lnTo>
                  <a:lnTo>
                    <a:pt x="915425" y="690633"/>
                  </a:lnTo>
                  <a:lnTo>
                    <a:pt x="920818" y="690633"/>
                  </a:lnTo>
                  <a:lnTo>
                    <a:pt x="920818" y="712212"/>
                  </a:lnTo>
                  <a:close/>
                </a:path>
                <a:path w="5038725" h="1857375">
                  <a:moveTo>
                    <a:pt x="691625" y="685239"/>
                  </a:moveTo>
                  <a:lnTo>
                    <a:pt x="686232" y="685239"/>
                  </a:lnTo>
                  <a:lnTo>
                    <a:pt x="686232" y="663660"/>
                  </a:lnTo>
                  <a:lnTo>
                    <a:pt x="691625" y="663660"/>
                  </a:lnTo>
                  <a:lnTo>
                    <a:pt x="691625" y="685239"/>
                  </a:lnTo>
                  <a:close/>
                </a:path>
                <a:path w="5038725" h="1857375">
                  <a:moveTo>
                    <a:pt x="713196" y="690633"/>
                  </a:moveTo>
                  <a:lnTo>
                    <a:pt x="664661" y="690633"/>
                  </a:lnTo>
                  <a:lnTo>
                    <a:pt x="664661" y="685239"/>
                  </a:lnTo>
                  <a:lnTo>
                    <a:pt x="713196" y="685239"/>
                  </a:lnTo>
                  <a:lnTo>
                    <a:pt x="713196" y="690633"/>
                  </a:lnTo>
                  <a:close/>
                </a:path>
                <a:path w="5038725" h="1857375">
                  <a:moveTo>
                    <a:pt x="691625" y="712212"/>
                  </a:moveTo>
                  <a:lnTo>
                    <a:pt x="686232" y="712212"/>
                  </a:lnTo>
                  <a:lnTo>
                    <a:pt x="686232" y="690633"/>
                  </a:lnTo>
                  <a:lnTo>
                    <a:pt x="691625" y="690633"/>
                  </a:lnTo>
                  <a:lnTo>
                    <a:pt x="691625" y="712212"/>
                  </a:lnTo>
                  <a:close/>
                </a:path>
                <a:path w="5038725" h="1857375">
                  <a:moveTo>
                    <a:pt x="462431" y="685239"/>
                  </a:moveTo>
                  <a:lnTo>
                    <a:pt x="457038" y="685239"/>
                  </a:lnTo>
                  <a:lnTo>
                    <a:pt x="457038" y="663660"/>
                  </a:lnTo>
                  <a:lnTo>
                    <a:pt x="462431" y="663660"/>
                  </a:lnTo>
                  <a:lnTo>
                    <a:pt x="462431" y="685239"/>
                  </a:lnTo>
                  <a:close/>
                </a:path>
                <a:path w="5038725" h="1857375">
                  <a:moveTo>
                    <a:pt x="484002" y="690633"/>
                  </a:moveTo>
                  <a:lnTo>
                    <a:pt x="435467" y="690633"/>
                  </a:lnTo>
                  <a:lnTo>
                    <a:pt x="435467" y="685239"/>
                  </a:lnTo>
                  <a:lnTo>
                    <a:pt x="484002" y="685239"/>
                  </a:lnTo>
                  <a:lnTo>
                    <a:pt x="484002" y="690633"/>
                  </a:lnTo>
                  <a:close/>
                </a:path>
                <a:path w="5038725" h="1857375">
                  <a:moveTo>
                    <a:pt x="462431" y="712212"/>
                  </a:moveTo>
                  <a:lnTo>
                    <a:pt x="457038" y="712212"/>
                  </a:lnTo>
                  <a:lnTo>
                    <a:pt x="457038" y="690633"/>
                  </a:lnTo>
                  <a:lnTo>
                    <a:pt x="462431" y="690633"/>
                  </a:lnTo>
                  <a:lnTo>
                    <a:pt x="462431" y="712212"/>
                  </a:lnTo>
                  <a:close/>
                </a:path>
                <a:path w="5038725" h="1857375">
                  <a:moveTo>
                    <a:pt x="233238" y="685239"/>
                  </a:moveTo>
                  <a:lnTo>
                    <a:pt x="227845" y="685239"/>
                  </a:lnTo>
                  <a:lnTo>
                    <a:pt x="227845" y="663660"/>
                  </a:lnTo>
                  <a:lnTo>
                    <a:pt x="233238" y="663660"/>
                  </a:lnTo>
                  <a:lnTo>
                    <a:pt x="233238" y="685239"/>
                  </a:lnTo>
                  <a:close/>
                </a:path>
                <a:path w="5038725" h="1857375">
                  <a:moveTo>
                    <a:pt x="254809" y="690633"/>
                  </a:moveTo>
                  <a:lnTo>
                    <a:pt x="206274" y="690633"/>
                  </a:lnTo>
                  <a:lnTo>
                    <a:pt x="206274" y="685239"/>
                  </a:lnTo>
                  <a:lnTo>
                    <a:pt x="254809" y="685239"/>
                  </a:lnTo>
                  <a:lnTo>
                    <a:pt x="254809" y="690633"/>
                  </a:lnTo>
                  <a:close/>
                </a:path>
                <a:path w="5038725" h="1857375">
                  <a:moveTo>
                    <a:pt x="233238" y="712212"/>
                  </a:moveTo>
                  <a:lnTo>
                    <a:pt x="227845" y="712212"/>
                  </a:lnTo>
                  <a:lnTo>
                    <a:pt x="227845" y="690633"/>
                  </a:lnTo>
                  <a:lnTo>
                    <a:pt x="233238" y="690633"/>
                  </a:lnTo>
                  <a:lnTo>
                    <a:pt x="233238" y="712212"/>
                  </a:lnTo>
                  <a:close/>
                </a:path>
                <a:path w="5038725" h="1857375">
                  <a:moveTo>
                    <a:pt x="1035415" y="799876"/>
                  </a:moveTo>
                  <a:lnTo>
                    <a:pt x="1030022" y="799876"/>
                  </a:lnTo>
                  <a:lnTo>
                    <a:pt x="1030022" y="778297"/>
                  </a:lnTo>
                  <a:lnTo>
                    <a:pt x="1035415" y="778297"/>
                  </a:lnTo>
                  <a:lnTo>
                    <a:pt x="1035415" y="799876"/>
                  </a:lnTo>
                  <a:close/>
                </a:path>
                <a:path w="5038725" h="1857375">
                  <a:moveTo>
                    <a:pt x="1056986" y="805270"/>
                  </a:moveTo>
                  <a:lnTo>
                    <a:pt x="1008451" y="805270"/>
                  </a:lnTo>
                  <a:lnTo>
                    <a:pt x="1008451" y="799876"/>
                  </a:lnTo>
                  <a:lnTo>
                    <a:pt x="1056986" y="799876"/>
                  </a:lnTo>
                  <a:lnTo>
                    <a:pt x="1056986" y="805270"/>
                  </a:lnTo>
                  <a:close/>
                </a:path>
                <a:path w="5038725" h="1857375">
                  <a:moveTo>
                    <a:pt x="1035415" y="826849"/>
                  </a:moveTo>
                  <a:lnTo>
                    <a:pt x="1030022" y="826849"/>
                  </a:lnTo>
                  <a:lnTo>
                    <a:pt x="1030022" y="805270"/>
                  </a:lnTo>
                  <a:lnTo>
                    <a:pt x="1035415" y="805270"/>
                  </a:lnTo>
                  <a:lnTo>
                    <a:pt x="1035415" y="826849"/>
                  </a:lnTo>
                  <a:close/>
                </a:path>
                <a:path w="5038725" h="1857375">
                  <a:moveTo>
                    <a:pt x="806221" y="799876"/>
                  </a:moveTo>
                  <a:lnTo>
                    <a:pt x="800828" y="799876"/>
                  </a:lnTo>
                  <a:lnTo>
                    <a:pt x="800828" y="778297"/>
                  </a:lnTo>
                  <a:lnTo>
                    <a:pt x="806221" y="778297"/>
                  </a:lnTo>
                  <a:lnTo>
                    <a:pt x="806221" y="799876"/>
                  </a:lnTo>
                  <a:close/>
                </a:path>
                <a:path w="5038725" h="1857375">
                  <a:moveTo>
                    <a:pt x="827792" y="805270"/>
                  </a:moveTo>
                  <a:lnTo>
                    <a:pt x="779257" y="805270"/>
                  </a:lnTo>
                  <a:lnTo>
                    <a:pt x="779257" y="799876"/>
                  </a:lnTo>
                  <a:lnTo>
                    <a:pt x="827792" y="799876"/>
                  </a:lnTo>
                  <a:lnTo>
                    <a:pt x="827792" y="805270"/>
                  </a:lnTo>
                  <a:close/>
                </a:path>
                <a:path w="5038725" h="1857375">
                  <a:moveTo>
                    <a:pt x="806221" y="826849"/>
                  </a:moveTo>
                  <a:lnTo>
                    <a:pt x="800828" y="826849"/>
                  </a:lnTo>
                  <a:lnTo>
                    <a:pt x="800828" y="805270"/>
                  </a:lnTo>
                  <a:lnTo>
                    <a:pt x="806221" y="805270"/>
                  </a:lnTo>
                  <a:lnTo>
                    <a:pt x="806221" y="826849"/>
                  </a:lnTo>
                  <a:close/>
                </a:path>
                <a:path w="5038725" h="1857375">
                  <a:moveTo>
                    <a:pt x="577028" y="799876"/>
                  </a:moveTo>
                  <a:lnTo>
                    <a:pt x="571635" y="799876"/>
                  </a:lnTo>
                  <a:lnTo>
                    <a:pt x="571635" y="778297"/>
                  </a:lnTo>
                  <a:lnTo>
                    <a:pt x="577028" y="778297"/>
                  </a:lnTo>
                  <a:lnTo>
                    <a:pt x="577028" y="799876"/>
                  </a:lnTo>
                  <a:close/>
                </a:path>
                <a:path w="5038725" h="1857375">
                  <a:moveTo>
                    <a:pt x="598599" y="805270"/>
                  </a:moveTo>
                  <a:lnTo>
                    <a:pt x="550064" y="805270"/>
                  </a:lnTo>
                  <a:lnTo>
                    <a:pt x="550064" y="799876"/>
                  </a:lnTo>
                  <a:lnTo>
                    <a:pt x="598599" y="799876"/>
                  </a:lnTo>
                  <a:lnTo>
                    <a:pt x="598599" y="805270"/>
                  </a:lnTo>
                  <a:close/>
                </a:path>
                <a:path w="5038725" h="1857375">
                  <a:moveTo>
                    <a:pt x="577028" y="826849"/>
                  </a:moveTo>
                  <a:lnTo>
                    <a:pt x="571635" y="826849"/>
                  </a:lnTo>
                  <a:lnTo>
                    <a:pt x="571635" y="805270"/>
                  </a:lnTo>
                  <a:lnTo>
                    <a:pt x="577028" y="805270"/>
                  </a:lnTo>
                  <a:lnTo>
                    <a:pt x="577028" y="826849"/>
                  </a:lnTo>
                  <a:close/>
                </a:path>
                <a:path w="5038725" h="1857375">
                  <a:moveTo>
                    <a:pt x="347834" y="799876"/>
                  </a:moveTo>
                  <a:lnTo>
                    <a:pt x="342442" y="799876"/>
                  </a:lnTo>
                  <a:lnTo>
                    <a:pt x="342442" y="778297"/>
                  </a:lnTo>
                  <a:lnTo>
                    <a:pt x="347834" y="778297"/>
                  </a:lnTo>
                  <a:lnTo>
                    <a:pt x="347834" y="799876"/>
                  </a:lnTo>
                  <a:close/>
                </a:path>
                <a:path w="5038725" h="1857375">
                  <a:moveTo>
                    <a:pt x="369405" y="805270"/>
                  </a:moveTo>
                  <a:lnTo>
                    <a:pt x="320870" y="805270"/>
                  </a:lnTo>
                  <a:lnTo>
                    <a:pt x="320870" y="799876"/>
                  </a:lnTo>
                  <a:lnTo>
                    <a:pt x="369405" y="799876"/>
                  </a:lnTo>
                  <a:lnTo>
                    <a:pt x="369405" y="805270"/>
                  </a:lnTo>
                  <a:close/>
                </a:path>
                <a:path w="5038725" h="1857375">
                  <a:moveTo>
                    <a:pt x="347834" y="826849"/>
                  </a:moveTo>
                  <a:lnTo>
                    <a:pt x="342442" y="826849"/>
                  </a:lnTo>
                  <a:lnTo>
                    <a:pt x="342442" y="805270"/>
                  </a:lnTo>
                  <a:lnTo>
                    <a:pt x="347834" y="805270"/>
                  </a:lnTo>
                  <a:lnTo>
                    <a:pt x="347834" y="826849"/>
                  </a:lnTo>
                  <a:close/>
                </a:path>
                <a:path w="5038725" h="1857375">
                  <a:moveTo>
                    <a:pt x="920818" y="914513"/>
                  </a:moveTo>
                  <a:lnTo>
                    <a:pt x="915425" y="914513"/>
                  </a:lnTo>
                  <a:lnTo>
                    <a:pt x="915425" y="892934"/>
                  </a:lnTo>
                  <a:lnTo>
                    <a:pt x="920818" y="892934"/>
                  </a:lnTo>
                  <a:lnTo>
                    <a:pt x="920818" y="914513"/>
                  </a:lnTo>
                  <a:close/>
                </a:path>
                <a:path w="5038725" h="1857375">
                  <a:moveTo>
                    <a:pt x="942389" y="919908"/>
                  </a:moveTo>
                  <a:lnTo>
                    <a:pt x="893854" y="919908"/>
                  </a:lnTo>
                  <a:lnTo>
                    <a:pt x="893854" y="914513"/>
                  </a:lnTo>
                  <a:lnTo>
                    <a:pt x="942389" y="914513"/>
                  </a:lnTo>
                  <a:lnTo>
                    <a:pt x="942389" y="919908"/>
                  </a:lnTo>
                  <a:close/>
                </a:path>
                <a:path w="5038725" h="1857375">
                  <a:moveTo>
                    <a:pt x="920818" y="941486"/>
                  </a:moveTo>
                  <a:lnTo>
                    <a:pt x="915425" y="941486"/>
                  </a:lnTo>
                  <a:lnTo>
                    <a:pt x="915425" y="919908"/>
                  </a:lnTo>
                  <a:lnTo>
                    <a:pt x="920818" y="919908"/>
                  </a:lnTo>
                  <a:lnTo>
                    <a:pt x="920818" y="941486"/>
                  </a:lnTo>
                  <a:close/>
                </a:path>
                <a:path w="5038725" h="1857375">
                  <a:moveTo>
                    <a:pt x="691625" y="914513"/>
                  </a:moveTo>
                  <a:lnTo>
                    <a:pt x="686232" y="914513"/>
                  </a:lnTo>
                  <a:lnTo>
                    <a:pt x="686232" y="892934"/>
                  </a:lnTo>
                  <a:lnTo>
                    <a:pt x="691625" y="892934"/>
                  </a:lnTo>
                  <a:lnTo>
                    <a:pt x="691625" y="914513"/>
                  </a:lnTo>
                  <a:close/>
                </a:path>
                <a:path w="5038725" h="1857375">
                  <a:moveTo>
                    <a:pt x="713196" y="919908"/>
                  </a:moveTo>
                  <a:lnTo>
                    <a:pt x="664661" y="919908"/>
                  </a:lnTo>
                  <a:lnTo>
                    <a:pt x="664661" y="914513"/>
                  </a:lnTo>
                  <a:lnTo>
                    <a:pt x="713196" y="914513"/>
                  </a:lnTo>
                  <a:lnTo>
                    <a:pt x="713196" y="919908"/>
                  </a:lnTo>
                  <a:close/>
                </a:path>
                <a:path w="5038725" h="1857375">
                  <a:moveTo>
                    <a:pt x="691625" y="941486"/>
                  </a:moveTo>
                  <a:lnTo>
                    <a:pt x="686232" y="941486"/>
                  </a:lnTo>
                  <a:lnTo>
                    <a:pt x="686232" y="919908"/>
                  </a:lnTo>
                  <a:lnTo>
                    <a:pt x="691625" y="919908"/>
                  </a:lnTo>
                  <a:lnTo>
                    <a:pt x="691625" y="941486"/>
                  </a:lnTo>
                  <a:close/>
                </a:path>
                <a:path w="5038725" h="1857375">
                  <a:moveTo>
                    <a:pt x="462431" y="914513"/>
                  </a:moveTo>
                  <a:lnTo>
                    <a:pt x="457038" y="914513"/>
                  </a:lnTo>
                  <a:lnTo>
                    <a:pt x="457038" y="892934"/>
                  </a:lnTo>
                  <a:lnTo>
                    <a:pt x="462431" y="892934"/>
                  </a:lnTo>
                  <a:lnTo>
                    <a:pt x="462431" y="914513"/>
                  </a:lnTo>
                  <a:close/>
                </a:path>
                <a:path w="5038725" h="1857375">
                  <a:moveTo>
                    <a:pt x="484002" y="919908"/>
                  </a:moveTo>
                  <a:lnTo>
                    <a:pt x="435467" y="919908"/>
                  </a:lnTo>
                  <a:lnTo>
                    <a:pt x="435467" y="914513"/>
                  </a:lnTo>
                  <a:lnTo>
                    <a:pt x="484002" y="914513"/>
                  </a:lnTo>
                  <a:lnTo>
                    <a:pt x="484002" y="919908"/>
                  </a:lnTo>
                  <a:close/>
                </a:path>
                <a:path w="5038725" h="1857375">
                  <a:moveTo>
                    <a:pt x="462431" y="941486"/>
                  </a:moveTo>
                  <a:lnTo>
                    <a:pt x="457038" y="941486"/>
                  </a:lnTo>
                  <a:lnTo>
                    <a:pt x="457038" y="919908"/>
                  </a:lnTo>
                  <a:lnTo>
                    <a:pt x="462431" y="919908"/>
                  </a:lnTo>
                  <a:lnTo>
                    <a:pt x="462431" y="941486"/>
                  </a:lnTo>
                  <a:close/>
                </a:path>
                <a:path w="5038725" h="1857375">
                  <a:moveTo>
                    <a:pt x="1035415" y="1027802"/>
                  </a:moveTo>
                  <a:lnTo>
                    <a:pt x="1030022" y="1027802"/>
                  </a:lnTo>
                  <a:lnTo>
                    <a:pt x="1030022" y="1006223"/>
                  </a:lnTo>
                  <a:lnTo>
                    <a:pt x="1035415" y="1006223"/>
                  </a:lnTo>
                  <a:lnTo>
                    <a:pt x="1035415" y="1027802"/>
                  </a:lnTo>
                  <a:close/>
                </a:path>
                <a:path w="5038725" h="1857375">
                  <a:moveTo>
                    <a:pt x="1056986" y="1033196"/>
                  </a:moveTo>
                  <a:lnTo>
                    <a:pt x="1008451" y="1033196"/>
                  </a:lnTo>
                  <a:lnTo>
                    <a:pt x="1008451" y="1027802"/>
                  </a:lnTo>
                  <a:lnTo>
                    <a:pt x="1056986" y="1027802"/>
                  </a:lnTo>
                  <a:lnTo>
                    <a:pt x="1056986" y="1033196"/>
                  </a:lnTo>
                  <a:close/>
                </a:path>
                <a:path w="5038725" h="1857375">
                  <a:moveTo>
                    <a:pt x="1035415" y="1054775"/>
                  </a:moveTo>
                  <a:lnTo>
                    <a:pt x="1030022" y="1054775"/>
                  </a:lnTo>
                  <a:lnTo>
                    <a:pt x="1030022" y="1033196"/>
                  </a:lnTo>
                  <a:lnTo>
                    <a:pt x="1035415" y="1033196"/>
                  </a:lnTo>
                  <a:lnTo>
                    <a:pt x="1035415" y="1054775"/>
                  </a:lnTo>
                  <a:close/>
                </a:path>
                <a:path w="5038725" h="1857375">
                  <a:moveTo>
                    <a:pt x="806221" y="1027802"/>
                  </a:moveTo>
                  <a:lnTo>
                    <a:pt x="800828" y="1027802"/>
                  </a:lnTo>
                  <a:lnTo>
                    <a:pt x="800828" y="1006223"/>
                  </a:lnTo>
                  <a:lnTo>
                    <a:pt x="806221" y="1006223"/>
                  </a:lnTo>
                  <a:lnTo>
                    <a:pt x="806221" y="1027802"/>
                  </a:lnTo>
                  <a:close/>
                </a:path>
                <a:path w="5038725" h="1857375">
                  <a:moveTo>
                    <a:pt x="827792" y="1033196"/>
                  </a:moveTo>
                  <a:lnTo>
                    <a:pt x="779257" y="1033196"/>
                  </a:lnTo>
                  <a:lnTo>
                    <a:pt x="779257" y="1027802"/>
                  </a:lnTo>
                  <a:lnTo>
                    <a:pt x="827792" y="1027802"/>
                  </a:lnTo>
                  <a:lnTo>
                    <a:pt x="827792" y="1033196"/>
                  </a:lnTo>
                  <a:close/>
                </a:path>
                <a:path w="5038725" h="1857375">
                  <a:moveTo>
                    <a:pt x="806221" y="1054775"/>
                  </a:moveTo>
                  <a:lnTo>
                    <a:pt x="800828" y="1054775"/>
                  </a:lnTo>
                  <a:lnTo>
                    <a:pt x="800828" y="1033196"/>
                  </a:lnTo>
                  <a:lnTo>
                    <a:pt x="806221" y="1033196"/>
                  </a:lnTo>
                  <a:lnTo>
                    <a:pt x="806221" y="1054775"/>
                  </a:lnTo>
                  <a:close/>
                </a:path>
                <a:path w="5038725" h="1857375">
                  <a:moveTo>
                    <a:pt x="920818" y="1142439"/>
                  </a:moveTo>
                  <a:lnTo>
                    <a:pt x="915425" y="1142439"/>
                  </a:lnTo>
                  <a:lnTo>
                    <a:pt x="915425" y="1120860"/>
                  </a:lnTo>
                  <a:lnTo>
                    <a:pt x="920818" y="1120860"/>
                  </a:lnTo>
                  <a:lnTo>
                    <a:pt x="920818" y="1142439"/>
                  </a:lnTo>
                  <a:close/>
                </a:path>
                <a:path w="5038725" h="1857375">
                  <a:moveTo>
                    <a:pt x="942389" y="1147833"/>
                  </a:moveTo>
                  <a:lnTo>
                    <a:pt x="893854" y="1147833"/>
                  </a:lnTo>
                  <a:lnTo>
                    <a:pt x="893854" y="1142439"/>
                  </a:lnTo>
                  <a:lnTo>
                    <a:pt x="942389" y="1142439"/>
                  </a:lnTo>
                  <a:lnTo>
                    <a:pt x="942389" y="1147833"/>
                  </a:lnTo>
                  <a:close/>
                </a:path>
                <a:path w="5038725" h="1857375">
                  <a:moveTo>
                    <a:pt x="920818" y="1169412"/>
                  </a:moveTo>
                  <a:lnTo>
                    <a:pt x="915425" y="1169412"/>
                  </a:lnTo>
                  <a:lnTo>
                    <a:pt x="915425" y="1147833"/>
                  </a:lnTo>
                  <a:lnTo>
                    <a:pt x="920818" y="1147833"/>
                  </a:lnTo>
                  <a:lnTo>
                    <a:pt x="920818" y="1169412"/>
                  </a:lnTo>
                  <a:close/>
                </a:path>
                <a:path w="5038725" h="1857375">
                  <a:moveTo>
                    <a:pt x="1036763" y="1270563"/>
                  </a:moveTo>
                  <a:lnTo>
                    <a:pt x="1020584" y="1262470"/>
                  </a:lnTo>
                  <a:lnTo>
                    <a:pt x="1012495" y="1257076"/>
                  </a:lnTo>
                  <a:lnTo>
                    <a:pt x="1030022" y="1257076"/>
                  </a:lnTo>
                  <a:lnTo>
                    <a:pt x="1030022" y="1235497"/>
                  </a:lnTo>
                  <a:lnTo>
                    <a:pt x="1036763" y="1235497"/>
                  </a:lnTo>
                  <a:lnTo>
                    <a:pt x="1036763" y="1257076"/>
                  </a:lnTo>
                  <a:lnTo>
                    <a:pt x="1058334" y="1257076"/>
                  </a:lnTo>
                  <a:lnTo>
                    <a:pt x="1058334" y="1262470"/>
                  </a:lnTo>
                  <a:lnTo>
                    <a:pt x="1036763" y="1262470"/>
                  </a:lnTo>
                  <a:lnTo>
                    <a:pt x="1036763" y="1270563"/>
                  </a:lnTo>
                  <a:close/>
                </a:path>
                <a:path w="5038725" h="1857375">
                  <a:moveTo>
                    <a:pt x="26963" y="689285"/>
                  </a:moveTo>
                  <a:lnTo>
                    <a:pt x="24267" y="689285"/>
                  </a:lnTo>
                  <a:lnTo>
                    <a:pt x="14830" y="683890"/>
                  </a:lnTo>
                  <a:lnTo>
                    <a:pt x="26963" y="683890"/>
                  </a:lnTo>
                  <a:lnTo>
                    <a:pt x="26963" y="689285"/>
                  </a:lnTo>
                  <a:close/>
                </a:path>
                <a:path w="5038725" h="1857375">
                  <a:moveTo>
                    <a:pt x="118641" y="570601"/>
                  </a:moveTo>
                  <a:lnTo>
                    <a:pt x="113248" y="570601"/>
                  </a:lnTo>
                  <a:lnTo>
                    <a:pt x="113248" y="549023"/>
                  </a:lnTo>
                  <a:lnTo>
                    <a:pt x="118641" y="549023"/>
                  </a:lnTo>
                  <a:lnTo>
                    <a:pt x="118641" y="570601"/>
                  </a:lnTo>
                  <a:close/>
                </a:path>
                <a:path w="5038725" h="1857375">
                  <a:moveTo>
                    <a:pt x="140212" y="575996"/>
                  </a:moveTo>
                  <a:lnTo>
                    <a:pt x="91677" y="575996"/>
                  </a:lnTo>
                  <a:lnTo>
                    <a:pt x="91677" y="570601"/>
                  </a:lnTo>
                  <a:lnTo>
                    <a:pt x="140212" y="570601"/>
                  </a:lnTo>
                  <a:lnTo>
                    <a:pt x="140212" y="575996"/>
                  </a:lnTo>
                  <a:close/>
                </a:path>
                <a:path w="5038725" h="1857375">
                  <a:moveTo>
                    <a:pt x="118641" y="597575"/>
                  </a:moveTo>
                  <a:lnTo>
                    <a:pt x="113248" y="597575"/>
                  </a:lnTo>
                  <a:lnTo>
                    <a:pt x="113248" y="575996"/>
                  </a:lnTo>
                  <a:lnTo>
                    <a:pt x="118641" y="575996"/>
                  </a:lnTo>
                  <a:lnTo>
                    <a:pt x="118641" y="597575"/>
                  </a:lnTo>
                  <a:close/>
                </a:path>
                <a:path w="5038725" h="1857375">
                  <a:moveTo>
                    <a:pt x="5392" y="678495"/>
                  </a:moveTo>
                  <a:lnTo>
                    <a:pt x="0" y="675798"/>
                  </a:lnTo>
                  <a:lnTo>
                    <a:pt x="0" y="663660"/>
                  </a:lnTo>
                  <a:lnTo>
                    <a:pt x="5392" y="663660"/>
                  </a:lnTo>
                  <a:lnTo>
                    <a:pt x="5392" y="67849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02383" y="0"/>
              <a:ext cx="4030345" cy="1638300"/>
            </a:xfrm>
            <a:custGeom>
              <a:avLst/>
              <a:gdLst/>
              <a:ahLst/>
              <a:cxnLst/>
              <a:rect l="l" t="t" r="r" b="b"/>
              <a:pathLst>
                <a:path w="4030345" h="1638300">
                  <a:moveTo>
                    <a:pt x="0" y="165100"/>
                  </a:moveTo>
                  <a:lnTo>
                    <a:pt x="52579" y="63500"/>
                  </a:lnTo>
                  <a:lnTo>
                    <a:pt x="99265" y="50800"/>
                  </a:lnTo>
                  <a:lnTo>
                    <a:pt x="145891" y="50800"/>
                  </a:lnTo>
                  <a:lnTo>
                    <a:pt x="239226" y="25400"/>
                  </a:lnTo>
                  <a:lnTo>
                    <a:pt x="286064" y="25400"/>
                  </a:lnTo>
                  <a:lnTo>
                    <a:pt x="333104" y="12700"/>
                  </a:lnTo>
                  <a:lnTo>
                    <a:pt x="380410" y="12700"/>
                  </a:lnTo>
                  <a:lnTo>
                    <a:pt x="428047" y="0"/>
                  </a:lnTo>
                  <a:lnTo>
                    <a:pt x="882458" y="0"/>
                  </a:lnTo>
                  <a:lnTo>
                    <a:pt x="1042655" y="38100"/>
                  </a:lnTo>
                  <a:lnTo>
                    <a:pt x="1193372" y="76200"/>
                  </a:lnTo>
                  <a:lnTo>
                    <a:pt x="502768" y="76200"/>
                  </a:lnTo>
                  <a:lnTo>
                    <a:pt x="451898" y="88900"/>
                  </a:lnTo>
                  <a:lnTo>
                    <a:pt x="401576" y="88900"/>
                  </a:lnTo>
                  <a:lnTo>
                    <a:pt x="351751" y="101600"/>
                  </a:lnTo>
                  <a:lnTo>
                    <a:pt x="302371" y="101600"/>
                  </a:lnTo>
                  <a:lnTo>
                    <a:pt x="156390" y="139700"/>
                  </a:lnTo>
                  <a:lnTo>
                    <a:pt x="117166" y="139700"/>
                  </a:lnTo>
                  <a:lnTo>
                    <a:pt x="78195" y="152400"/>
                  </a:lnTo>
                  <a:lnTo>
                    <a:pt x="39224" y="152400"/>
                  </a:lnTo>
                  <a:lnTo>
                    <a:pt x="0" y="165100"/>
                  </a:lnTo>
                  <a:close/>
                </a:path>
                <a:path w="4030345" h="1638300">
                  <a:moveTo>
                    <a:pt x="2276924" y="215900"/>
                  </a:moveTo>
                  <a:lnTo>
                    <a:pt x="1665191" y="215900"/>
                  </a:lnTo>
                  <a:lnTo>
                    <a:pt x="1709264" y="203200"/>
                  </a:lnTo>
                  <a:lnTo>
                    <a:pt x="2115320" y="203200"/>
                  </a:lnTo>
                  <a:lnTo>
                    <a:pt x="2144151" y="165100"/>
                  </a:lnTo>
                  <a:lnTo>
                    <a:pt x="2176921" y="127000"/>
                  </a:lnTo>
                  <a:lnTo>
                    <a:pt x="2212780" y="88900"/>
                  </a:lnTo>
                  <a:lnTo>
                    <a:pt x="2250879" y="50800"/>
                  </a:lnTo>
                  <a:lnTo>
                    <a:pt x="2290370" y="12700"/>
                  </a:lnTo>
                  <a:lnTo>
                    <a:pt x="2308541" y="0"/>
                  </a:lnTo>
                  <a:lnTo>
                    <a:pt x="2493594" y="0"/>
                  </a:lnTo>
                  <a:lnTo>
                    <a:pt x="2476637" y="12700"/>
                  </a:lnTo>
                  <a:lnTo>
                    <a:pt x="2439232" y="50800"/>
                  </a:lnTo>
                  <a:lnTo>
                    <a:pt x="2401957" y="76200"/>
                  </a:lnTo>
                  <a:lnTo>
                    <a:pt x="2365588" y="114300"/>
                  </a:lnTo>
                  <a:lnTo>
                    <a:pt x="2330902" y="152400"/>
                  </a:lnTo>
                  <a:lnTo>
                    <a:pt x="2298675" y="190500"/>
                  </a:lnTo>
                  <a:lnTo>
                    <a:pt x="2276924" y="215900"/>
                  </a:lnTo>
                  <a:close/>
                </a:path>
                <a:path w="4030345" h="1638300">
                  <a:moveTo>
                    <a:pt x="3078035" y="101600"/>
                  </a:moveTo>
                  <a:lnTo>
                    <a:pt x="3009175" y="101600"/>
                  </a:lnTo>
                  <a:lnTo>
                    <a:pt x="2958474" y="88900"/>
                  </a:lnTo>
                  <a:lnTo>
                    <a:pt x="2908373" y="88900"/>
                  </a:lnTo>
                  <a:lnTo>
                    <a:pt x="2762792" y="50800"/>
                  </a:lnTo>
                  <a:lnTo>
                    <a:pt x="2716217" y="25400"/>
                  </a:lnTo>
                  <a:lnTo>
                    <a:pt x="2670807" y="12700"/>
                  </a:lnTo>
                  <a:lnTo>
                    <a:pt x="2637727" y="0"/>
                  </a:lnTo>
                  <a:lnTo>
                    <a:pt x="2907730" y="0"/>
                  </a:lnTo>
                  <a:lnTo>
                    <a:pt x="2954797" y="12700"/>
                  </a:lnTo>
                  <a:lnTo>
                    <a:pt x="3283476" y="12700"/>
                  </a:lnTo>
                  <a:lnTo>
                    <a:pt x="3268703" y="25400"/>
                  </a:lnTo>
                  <a:lnTo>
                    <a:pt x="3232522" y="50800"/>
                  </a:lnTo>
                  <a:lnTo>
                    <a:pt x="3189094" y="76200"/>
                  </a:lnTo>
                  <a:lnTo>
                    <a:pt x="3137803" y="88900"/>
                  </a:lnTo>
                  <a:lnTo>
                    <a:pt x="3078035" y="101600"/>
                  </a:lnTo>
                  <a:close/>
                </a:path>
                <a:path w="4030345" h="1638300">
                  <a:moveTo>
                    <a:pt x="3283476" y="12700"/>
                  </a:moveTo>
                  <a:lnTo>
                    <a:pt x="3044171" y="12700"/>
                  </a:lnTo>
                  <a:lnTo>
                    <a:pt x="3085046" y="0"/>
                  </a:lnTo>
                  <a:lnTo>
                    <a:pt x="3298250" y="0"/>
                  </a:lnTo>
                  <a:lnTo>
                    <a:pt x="3283476" y="12700"/>
                  </a:lnTo>
                  <a:close/>
                </a:path>
                <a:path w="4030345" h="1638300">
                  <a:moveTo>
                    <a:pt x="1773995" y="292100"/>
                  </a:moveTo>
                  <a:lnTo>
                    <a:pt x="1525509" y="292100"/>
                  </a:lnTo>
                  <a:lnTo>
                    <a:pt x="1472824" y="279400"/>
                  </a:lnTo>
                  <a:lnTo>
                    <a:pt x="1420999" y="254000"/>
                  </a:lnTo>
                  <a:lnTo>
                    <a:pt x="1327524" y="228600"/>
                  </a:lnTo>
                  <a:lnTo>
                    <a:pt x="1281966" y="203200"/>
                  </a:lnTo>
                  <a:lnTo>
                    <a:pt x="1236745" y="190500"/>
                  </a:lnTo>
                  <a:lnTo>
                    <a:pt x="1191525" y="165100"/>
                  </a:lnTo>
                  <a:lnTo>
                    <a:pt x="1056821" y="127000"/>
                  </a:lnTo>
                  <a:lnTo>
                    <a:pt x="870605" y="76200"/>
                  </a:lnTo>
                  <a:lnTo>
                    <a:pt x="1193372" y="76200"/>
                  </a:lnTo>
                  <a:lnTo>
                    <a:pt x="1241689" y="101600"/>
                  </a:lnTo>
                  <a:lnTo>
                    <a:pt x="1286123" y="114300"/>
                  </a:lnTo>
                  <a:lnTo>
                    <a:pt x="1330670" y="139700"/>
                  </a:lnTo>
                  <a:lnTo>
                    <a:pt x="1421449" y="165100"/>
                  </a:lnTo>
                  <a:lnTo>
                    <a:pt x="1468355" y="190500"/>
                  </a:lnTo>
                  <a:lnTo>
                    <a:pt x="1516721" y="203200"/>
                  </a:lnTo>
                  <a:lnTo>
                    <a:pt x="1571130" y="215900"/>
                  </a:lnTo>
                  <a:lnTo>
                    <a:pt x="2276924" y="215900"/>
                  </a:lnTo>
                  <a:lnTo>
                    <a:pt x="2266048" y="228600"/>
                  </a:lnTo>
                  <a:lnTo>
                    <a:pt x="2246917" y="266700"/>
                  </a:lnTo>
                  <a:lnTo>
                    <a:pt x="1851727" y="266700"/>
                  </a:lnTo>
                  <a:lnTo>
                    <a:pt x="1773995" y="292100"/>
                  </a:lnTo>
                  <a:close/>
                </a:path>
                <a:path w="4030345" h="1638300">
                  <a:moveTo>
                    <a:pt x="1956402" y="190500"/>
                  </a:moveTo>
                  <a:lnTo>
                    <a:pt x="1852578" y="190500"/>
                  </a:lnTo>
                  <a:lnTo>
                    <a:pt x="1904003" y="177800"/>
                  </a:lnTo>
                  <a:lnTo>
                    <a:pt x="1956402" y="190500"/>
                  </a:lnTo>
                  <a:close/>
                </a:path>
                <a:path w="4030345" h="1638300">
                  <a:moveTo>
                    <a:pt x="2115320" y="203200"/>
                  </a:moveTo>
                  <a:lnTo>
                    <a:pt x="1754310" y="203200"/>
                  </a:lnTo>
                  <a:lnTo>
                    <a:pt x="1802539" y="190500"/>
                  </a:lnTo>
                  <a:lnTo>
                    <a:pt x="2062472" y="190500"/>
                  </a:lnTo>
                  <a:lnTo>
                    <a:pt x="2115320" y="203200"/>
                  </a:lnTo>
                  <a:close/>
                </a:path>
                <a:path w="4030345" h="1638300">
                  <a:moveTo>
                    <a:pt x="1797652" y="939800"/>
                  </a:moveTo>
                  <a:lnTo>
                    <a:pt x="1541176" y="939800"/>
                  </a:lnTo>
                  <a:lnTo>
                    <a:pt x="1445367" y="914400"/>
                  </a:lnTo>
                  <a:lnTo>
                    <a:pt x="1397751" y="914400"/>
                  </a:lnTo>
                  <a:lnTo>
                    <a:pt x="1255125" y="876300"/>
                  </a:lnTo>
                  <a:lnTo>
                    <a:pt x="1207398" y="876300"/>
                  </a:lnTo>
                  <a:lnTo>
                    <a:pt x="1159449" y="863600"/>
                  </a:lnTo>
                  <a:lnTo>
                    <a:pt x="1662943" y="863600"/>
                  </a:lnTo>
                  <a:lnTo>
                    <a:pt x="1708686" y="850900"/>
                  </a:lnTo>
                  <a:lnTo>
                    <a:pt x="1795153" y="850900"/>
                  </a:lnTo>
                  <a:lnTo>
                    <a:pt x="1835442" y="838200"/>
                  </a:lnTo>
                  <a:lnTo>
                    <a:pt x="1873479" y="812800"/>
                  </a:lnTo>
                  <a:lnTo>
                    <a:pt x="1909047" y="800100"/>
                  </a:lnTo>
                  <a:lnTo>
                    <a:pt x="1949021" y="762000"/>
                  </a:lnTo>
                  <a:lnTo>
                    <a:pt x="1980102" y="723900"/>
                  </a:lnTo>
                  <a:lnTo>
                    <a:pt x="2003505" y="685800"/>
                  </a:lnTo>
                  <a:lnTo>
                    <a:pt x="2020448" y="647700"/>
                  </a:lnTo>
                  <a:lnTo>
                    <a:pt x="2032148" y="609600"/>
                  </a:lnTo>
                  <a:lnTo>
                    <a:pt x="2039822" y="558800"/>
                  </a:lnTo>
                  <a:lnTo>
                    <a:pt x="2044687" y="520700"/>
                  </a:lnTo>
                  <a:lnTo>
                    <a:pt x="2047961" y="469900"/>
                  </a:lnTo>
                  <a:lnTo>
                    <a:pt x="2050860" y="431800"/>
                  </a:lnTo>
                  <a:lnTo>
                    <a:pt x="2054602" y="393700"/>
                  </a:lnTo>
                  <a:lnTo>
                    <a:pt x="2060403" y="342900"/>
                  </a:lnTo>
                  <a:lnTo>
                    <a:pt x="2069482" y="304800"/>
                  </a:lnTo>
                  <a:lnTo>
                    <a:pt x="2072178" y="292100"/>
                  </a:lnTo>
                  <a:lnTo>
                    <a:pt x="2073526" y="292100"/>
                  </a:lnTo>
                  <a:lnTo>
                    <a:pt x="2076223" y="279400"/>
                  </a:lnTo>
                  <a:lnTo>
                    <a:pt x="2029752" y="279400"/>
                  </a:lnTo>
                  <a:lnTo>
                    <a:pt x="1983534" y="266700"/>
                  </a:lnTo>
                  <a:lnTo>
                    <a:pt x="2246917" y="266700"/>
                  </a:lnTo>
                  <a:lnTo>
                    <a:pt x="2240540" y="279400"/>
                  </a:lnTo>
                  <a:lnTo>
                    <a:pt x="2221504" y="330200"/>
                  </a:lnTo>
                  <a:lnTo>
                    <a:pt x="2208292" y="368300"/>
                  </a:lnTo>
                  <a:lnTo>
                    <a:pt x="2200256" y="419100"/>
                  </a:lnTo>
                  <a:lnTo>
                    <a:pt x="2198908" y="431800"/>
                  </a:lnTo>
                  <a:lnTo>
                    <a:pt x="2198908" y="444500"/>
                  </a:lnTo>
                  <a:lnTo>
                    <a:pt x="2200256" y="444500"/>
                  </a:lnTo>
                  <a:lnTo>
                    <a:pt x="2240054" y="469900"/>
                  </a:lnTo>
                  <a:lnTo>
                    <a:pt x="2284373" y="482600"/>
                  </a:lnTo>
                  <a:lnTo>
                    <a:pt x="2332235" y="495300"/>
                  </a:lnTo>
                  <a:lnTo>
                    <a:pt x="2487293" y="533400"/>
                  </a:lnTo>
                  <a:lnTo>
                    <a:pt x="2186775" y="533400"/>
                  </a:lnTo>
                  <a:lnTo>
                    <a:pt x="2181510" y="584200"/>
                  </a:lnTo>
                  <a:lnTo>
                    <a:pt x="2174014" y="622300"/>
                  </a:lnTo>
                  <a:lnTo>
                    <a:pt x="2163256" y="673100"/>
                  </a:lnTo>
                  <a:lnTo>
                    <a:pt x="2148204" y="711200"/>
                  </a:lnTo>
                  <a:lnTo>
                    <a:pt x="2127826" y="749300"/>
                  </a:lnTo>
                  <a:lnTo>
                    <a:pt x="2101090" y="787400"/>
                  </a:lnTo>
                  <a:lnTo>
                    <a:pt x="2066963" y="825500"/>
                  </a:lnTo>
                  <a:lnTo>
                    <a:pt x="2024414" y="863600"/>
                  </a:lnTo>
                  <a:lnTo>
                    <a:pt x="1972412" y="889000"/>
                  </a:lnTo>
                  <a:lnTo>
                    <a:pt x="1932569" y="901700"/>
                  </a:lnTo>
                  <a:lnTo>
                    <a:pt x="1890024" y="927100"/>
                  </a:lnTo>
                  <a:lnTo>
                    <a:pt x="1844983" y="927100"/>
                  </a:lnTo>
                  <a:lnTo>
                    <a:pt x="1797652" y="939800"/>
                  </a:lnTo>
                  <a:close/>
                </a:path>
                <a:path w="4030345" h="1638300">
                  <a:moveTo>
                    <a:pt x="1683866" y="304800"/>
                  </a:moveTo>
                  <a:lnTo>
                    <a:pt x="1631518" y="304800"/>
                  </a:lnTo>
                  <a:lnTo>
                    <a:pt x="1578570" y="292100"/>
                  </a:lnTo>
                  <a:lnTo>
                    <a:pt x="1735129" y="292100"/>
                  </a:lnTo>
                  <a:lnTo>
                    <a:pt x="1683866" y="304800"/>
                  </a:lnTo>
                  <a:close/>
                </a:path>
                <a:path w="4030345" h="1638300">
                  <a:moveTo>
                    <a:pt x="3266680" y="850900"/>
                  </a:moveTo>
                  <a:lnTo>
                    <a:pt x="2960105" y="850900"/>
                  </a:lnTo>
                  <a:lnTo>
                    <a:pt x="2865346" y="825500"/>
                  </a:lnTo>
                  <a:lnTo>
                    <a:pt x="2820195" y="812800"/>
                  </a:lnTo>
                  <a:lnTo>
                    <a:pt x="2777285" y="787400"/>
                  </a:lnTo>
                  <a:lnTo>
                    <a:pt x="2745897" y="774700"/>
                  </a:lnTo>
                  <a:lnTo>
                    <a:pt x="2718301" y="762000"/>
                  </a:lnTo>
                  <a:lnTo>
                    <a:pt x="2694245" y="736600"/>
                  </a:lnTo>
                  <a:lnTo>
                    <a:pt x="2673474" y="723900"/>
                  </a:lnTo>
                  <a:lnTo>
                    <a:pt x="2657232" y="698500"/>
                  </a:lnTo>
                  <a:lnTo>
                    <a:pt x="2641623" y="673100"/>
                  </a:lnTo>
                  <a:lnTo>
                    <a:pt x="2621716" y="660400"/>
                  </a:lnTo>
                  <a:lnTo>
                    <a:pt x="2592582" y="647700"/>
                  </a:lnTo>
                  <a:lnTo>
                    <a:pt x="2545654" y="622300"/>
                  </a:lnTo>
                  <a:lnTo>
                    <a:pt x="2442803" y="596900"/>
                  </a:lnTo>
                  <a:lnTo>
                    <a:pt x="2390633" y="596900"/>
                  </a:lnTo>
                  <a:lnTo>
                    <a:pt x="2340469" y="584200"/>
                  </a:lnTo>
                  <a:lnTo>
                    <a:pt x="2223871" y="546100"/>
                  </a:lnTo>
                  <a:lnTo>
                    <a:pt x="2186775" y="533400"/>
                  </a:lnTo>
                  <a:lnTo>
                    <a:pt x="2487293" y="533400"/>
                  </a:lnTo>
                  <a:lnTo>
                    <a:pt x="2590435" y="558800"/>
                  </a:lnTo>
                  <a:lnTo>
                    <a:pt x="2639001" y="571500"/>
                  </a:lnTo>
                  <a:lnTo>
                    <a:pt x="2684259" y="584200"/>
                  </a:lnTo>
                  <a:lnTo>
                    <a:pt x="2734816" y="622300"/>
                  </a:lnTo>
                  <a:lnTo>
                    <a:pt x="2755545" y="635000"/>
                  </a:lnTo>
                  <a:lnTo>
                    <a:pt x="2773240" y="660400"/>
                  </a:lnTo>
                  <a:lnTo>
                    <a:pt x="2792642" y="673100"/>
                  </a:lnTo>
                  <a:lnTo>
                    <a:pt x="2812169" y="698500"/>
                  </a:lnTo>
                  <a:lnTo>
                    <a:pt x="2837511" y="723900"/>
                  </a:lnTo>
                  <a:lnTo>
                    <a:pt x="2874355" y="736600"/>
                  </a:lnTo>
                  <a:lnTo>
                    <a:pt x="2922009" y="749300"/>
                  </a:lnTo>
                  <a:lnTo>
                    <a:pt x="3025408" y="774700"/>
                  </a:lnTo>
                  <a:lnTo>
                    <a:pt x="3511815" y="774700"/>
                  </a:lnTo>
                  <a:lnTo>
                    <a:pt x="3465092" y="800100"/>
                  </a:lnTo>
                  <a:lnTo>
                    <a:pt x="3412286" y="825500"/>
                  </a:lnTo>
                  <a:lnTo>
                    <a:pt x="3366297" y="838200"/>
                  </a:lnTo>
                  <a:lnTo>
                    <a:pt x="3317612" y="838200"/>
                  </a:lnTo>
                  <a:lnTo>
                    <a:pt x="3266680" y="850900"/>
                  </a:lnTo>
                  <a:close/>
                </a:path>
                <a:path w="4030345" h="1638300">
                  <a:moveTo>
                    <a:pt x="3511815" y="774700"/>
                  </a:moveTo>
                  <a:lnTo>
                    <a:pt x="3180918" y="774700"/>
                  </a:lnTo>
                  <a:lnTo>
                    <a:pt x="3227583" y="762000"/>
                  </a:lnTo>
                  <a:lnTo>
                    <a:pt x="3279886" y="762000"/>
                  </a:lnTo>
                  <a:lnTo>
                    <a:pt x="3326375" y="749300"/>
                  </a:lnTo>
                  <a:lnTo>
                    <a:pt x="3368258" y="723900"/>
                  </a:lnTo>
                  <a:lnTo>
                    <a:pt x="3406743" y="698500"/>
                  </a:lnTo>
                  <a:lnTo>
                    <a:pt x="3443037" y="685800"/>
                  </a:lnTo>
                  <a:lnTo>
                    <a:pt x="3513882" y="635000"/>
                  </a:lnTo>
                  <a:lnTo>
                    <a:pt x="3550850" y="609600"/>
                  </a:lnTo>
                  <a:lnTo>
                    <a:pt x="3590458" y="596900"/>
                  </a:lnTo>
                  <a:lnTo>
                    <a:pt x="3633914" y="584200"/>
                  </a:lnTo>
                  <a:lnTo>
                    <a:pt x="3682426" y="571500"/>
                  </a:lnTo>
                  <a:lnTo>
                    <a:pt x="3737201" y="558800"/>
                  </a:lnTo>
                  <a:lnTo>
                    <a:pt x="3835819" y="558800"/>
                  </a:lnTo>
                  <a:lnTo>
                    <a:pt x="3884997" y="571500"/>
                  </a:lnTo>
                  <a:lnTo>
                    <a:pt x="3933838" y="571500"/>
                  </a:lnTo>
                  <a:lnTo>
                    <a:pt x="4029760" y="596900"/>
                  </a:lnTo>
                  <a:lnTo>
                    <a:pt x="3989314" y="647700"/>
                  </a:lnTo>
                  <a:lnTo>
                    <a:pt x="3762480" y="647700"/>
                  </a:lnTo>
                  <a:lnTo>
                    <a:pt x="3717677" y="660400"/>
                  </a:lnTo>
                  <a:lnTo>
                    <a:pt x="3676620" y="673100"/>
                  </a:lnTo>
                  <a:lnTo>
                    <a:pt x="3638783" y="698500"/>
                  </a:lnTo>
                  <a:lnTo>
                    <a:pt x="3596331" y="723900"/>
                  </a:lnTo>
                  <a:lnTo>
                    <a:pt x="3554785" y="749300"/>
                  </a:lnTo>
                  <a:lnTo>
                    <a:pt x="3511815" y="774700"/>
                  </a:lnTo>
                  <a:close/>
                </a:path>
                <a:path w="4030345" h="1638300">
                  <a:moveTo>
                    <a:pt x="3969091" y="673100"/>
                  </a:moveTo>
                  <a:lnTo>
                    <a:pt x="3924601" y="660400"/>
                  </a:lnTo>
                  <a:lnTo>
                    <a:pt x="3865417" y="647700"/>
                  </a:lnTo>
                  <a:lnTo>
                    <a:pt x="3989314" y="647700"/>
                  </a:lnTo>
                  <a:lnTo>
                    <a:pt x="3969091" y="673100"/>
                  </a:lnTo>
                  <a:close/>
                </a:path>
                <a:path w="4030345" h="1638300">
                  <a:moveTo>
                    <a:pt x="1065354" y="774700"/>
                  </a:moveTo>
                  <a:lnTo>
                    <a:pt x="864705" y="774700"/>
                  </a:lnTo>
                  <a:lnTo>
                    <a:pt x="913066" y="762000"/>
                  </a:lnTo>
                  <a:lnTo>
                    <a:pt x="1014054" y="762000"/>
                  </a:lnTo>
                  <a:lnTo>
                    <a:pt x="1065354" y="774700"/>
                  </a:lnTo>
                  <a:close/>
                </a:path>
                <a:path w="4030345" h="1638300">
                  <a:moveTo>
                    <a:pt x="1957582" y="1638300"/>
                  </a:moveTo>
                  <a:lnTo>
                    <a:pt x="1914435" y="1625600"/>
                  </a:lnTo>
                  <a:lnTo>
                    <a:pt x="1869727" y="1600200"/>
                  </a:lnTo>
                  <a:lnTo>
                    <a:pt x="1823700" y="1574800"/>
                  </a:lnTo>
                  <a:lnTo>
                    <a:pt x="1776597" y="1562100"/>
                  </a:lnTo>
                  <a:lnTo>
                    <a:pt x="1728662" y="1536700"/>
                  </a:lnTo>
                  <a:lnTo>
                    <a:pt x="1680137" y="1524000"/>
                  </a:lnTo>
                  <a:lnTo>
                    <a:pt x="1631265" y="1498600"/>
                  </a:lnTo>
                  <a:lnTo>
                    <a:pt x="1533456" y="1473200"/>
                  </a:lnTo>
                  <a:lnTo>
                    <a:pt x="1485004" y="1447800"/>
                  </a:lnTo>
                  <a:lnTo>
                    <a:pt x="1437178" y="1435100"/>
                  </a:lnTo>
                  <a:lnTo>
                    <a:pt x="1389958" y="1409700"/>
                  </a:lnTo>
                  <a:lnTo>
                    <a:pt x="1291728" y="1384300"/>
                  </a:lnTo>
                  <a:lnTo>
                    <a:pt x="1241444" y="1358900"/>
                  </a:lnTo>
                  <a:lnTo>
                    <a:pt x="1190866" y="1346200"/>
                  </a:lnTo>
                  <a:lnTo>
                    <a:pt x="1140356" y="1320800"/>
                  </a:lnTo>
                  <a:lnTo>
                    <a:pt x="1090277" y="1308100"/>
                  </a:lnTo>
                  <a:lnTo>
                    <a:pt x="1040994" y="1282700"/>
                  </a:lnTo>
                  <a:lnTo>
                    <a:pt x="992868" y="1257300"/>
                  </a:lnTo>
                  <a:lnTo>
                    <a:pt x="946264" y="1244600"/>
                  </a:lnTo>
                  <a:lnTo>
                    <a:pt x="901545" y="1219200"/>
                  </a:lnTo>
                  <a:lnTo>
                    <a:pt x="859073" y="1193800"/>
                  </a:lnTo>
                  <a:lnTo>
                    <a:pt x="819212" y="1168400"/>
                  </a:lnTo>
                  <a:lnTo>
                    <a:pt x="782326" y="1143000"/>
                  </a:lnTo>
                  <a:lnTo>
                    <a:pt x="748777" y="1117600"/>
                  </a:lnTo>
                  <a:lnTo>
                    <a:pt x="718930" y="1079500"/>
                  </a:lnTo>
                  <a:lnTo>
                    <a:pt x="693146" y="1054100"/>
                  </a:lnTo>
                  <a:lnTo>
                    <a:pt x="671789" y="1028700"/>
                  </a:lnTo>
                  <a:lnTo>
                    <a:pt x="655223" y="990600"/>
                  </a:lnTo>
                  <a:lnTo>
                    <a:pt x="642928" y="952500"/>
                  </a:lnTo>
                  <a:lnTo>
                    <a:pt x="643898" y="901700"/>
                  </a:lnTo>
                  <a:lnTo>
                    <a:pt x="659106" y="863600"/>
                  </a:lnTo>
                  <a:lnTo>
                    <a:pt x="689521" y="825500"/>
                  </a:lnTo>
                  <a:lnTo>
                    <a:pt x="736115" y="800100"/>
                  </a:lnTo>
                  <a:lnTo>
                    <a:pt x="775566" y="787400"/>
                  </a:lnTo>
                  <a:lnTo>
                    <a:pt x="818650" y="774700"/>
                  </a:lnTo>
                  <a:lnTo>
                    <a:pt x="1116307" y="774700"/>
                  </a:lnTo>
                  <a:lnTo>
                    <a:pt x="1165309" y="787400"/>
                  </a:lnTo>
                  <a:lnTo>
                    <a:pt x="1215102" y="787400"/>
                  </a:lnTo>
                  <a:lnTo>
                    <a:pt x="1367050" y="825500"/>
                  </a:lnTo>
                  <a:lnTo>
                    <a:pt x="1417831" y="825500"/>
                  </a:lnTo>
                  <a:lnTo>
                    <a:pt x="1518286" y="850900"/>
                  </a:lnTo>
                  <a:lnTo>
                    <a:pt x="937502" y="850900"/>
                  </a:lnTo>
                  <a:lnTo>
                    <a:pt x="887111" y="863600"/>
                  </a:lnTo>
                  <a:lnTo>
                    <a:pt x="844161" y="876300"/>
                  </a:lnTo>
                  <a:lnTo>
                    <a:pt x="811354" y="889000"/>
                  </a:lnTo>
                  <a:lnTo>
                    <a:pt x="791391" y="914400"/>
                  </a:lnTo>
                  <a:lnTo>
                    <a:pt x="786462" y="952500"/>
                  </a:lnTo>
                  <a:lnTo>
                    <a:pt x="795542" y="990600"/>
                  </a:lnTo>
                  <a:lnTo>
                    <a:pt x="816296" y="1028700"/>
                  </a:lnTo>
                  <a:lnTo>
                    <a:pt x="846388" y="1054100"/>
                  </a:lnTo>
                  <a:lnTo>
                    <a:pt x="883485" y="1092200"/>
                  </a:lnTo>
                  <a:lnTo>
                    <a:pt x="925252" y="1117600"/>
                  </a:lnTo>
                  <a:lnTo>
                    <a:pt x="969353" y="1143000"/>
                  </a:lnTo>
                  <a:lnTo>
                    <a:pt x="1012419" y="1168400"/>
                  </a:lnTo>
                  <a:lnTo>
                    <a:pt x="1057288" y="1193800"/>
                  </a:lnTo>
                  <a:lnTo>
                    <a:pt x="1103662" y="1219200"/>
                  </a:lnTo>
                  <a:lnTo>
                    <a:pt x="1151241" y="1231900"/>
                  </a:lnTo>
                  <a:lnTo>
                    <a:pt x="1199726" y="1257300"/>
                  </a:lnTo>
                  <a:lnTo>
                    <a:pt x="1248818" y="1270000"/>
                  </a:lnTo>
                  <a:lnTo>
                    <a:pt x="1298218" y="1295400"/>
                  </a:lnTo>
                  <a:lnTo>
                    <a:pt x="1396741" y="1320800"/>
                  </a:lnTo>
                  <a:lnTo>
                    <a:pt x="1445267" y="1346200"/>
                  </a:lnTo>
                  <a:lnTo>
                    <a:pt x="1494754" y="1358900"/>
                  </a:lnTo>
                  <a:lnTo>
                    <a:pt x="1544451" y="1384300"/>
                  </a:lnTo>
                  <a:lnTo>
                    <a:pt x="1594245" y="1397000"/>
                  </a:lnTo>
                  <a:lnTo>
                    <a:pt x="1644023" y="1422400"/>
                  </a:lnTo>
                  <a:lnTo>
                    <a:pt x="1693672" y="1435100"/>
                  </a:lnTo>
                  <a:lnTo>
                    <a:pt x="1743078" y="1460500"/>
                  </a:lnTo>
                  <a:lnTo>
                    <a:pt x="1792128" y="1473200"/>
                  </a:lnTo>
                  <a:lnTo>
                    <a:pt x="1840709" y="1498600"/>
                  </a:lnTo>
                  <a:lnTo>
                    <a:pt x="1888708" y="1511300"/>
                  </a:lnTo>
                  <a:lnTo>
                    <a:pt x="1936011" y="1536700"/>
                  </a:lnTo>
                  <a:lnTo>
                    <a:pt x="1952168" y="1536700"/>
                  </a:lnTo>
                  <a:lnTo>
                    <a:pt x="1968199" y="1549400"/>
                  </a:lnTo>
                  <a:lnTo>
                    <a:pt x="1983977" y="1562100"/>
                  </a:lnTo>
                  <a:lnTo>
                    <a:pt x="1999376" y="1562100"/>
                  </a:lnTo>
                  <a:lnTo>
                    <a:pt x="1957582" y="1638300"/>
                  </a:lnTo>
                  <a:close/>
                </a:path>
                <a:path w="4030345" h="1638300">
                  <a:moveTo>
                    <a:pt x="1662943" y="863600"/>
                  </a:moveTo>
                  <a:lnTo>
                    <a:pt x="1106309" y="863600"/>
                  </a:lnTo>
                  <a:lnTo>
                    <a:pt x="1049803" y="850900"/>
                  </a:lnTo>
                  <a:lnTo>
                    <a:pt x="1615817" y="850900"/>
                  </a:lnTo>
                  <a:lnTo>
                    <a:pt x="1662943" y="863600"/>
                  </a:lnTo>
                  <a:close/>
                </a:path>
                <a:path w="4030345" h="1638300">
                  <a:moveTo>
                    <a:pt x="3159873" y="863600"/>
                  </a:moveTo>
                  <a:lnTo>
                    <a:pt x="3104897" y="863600"/>
                  </a:lnTo>
                  <a:lnTo>
                    <a:pt x="3057034" y="850900"/>
                  </a:lnTo>
                  <a:lnTo>
                    <a:pt x="3213951" y="850900"/>
                  </a:lnTo>
                  <a:lnTo>
                    <a:pt x="3159873" y="863600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0524" y="0"/>
              <a:ext cx="6009640" cy="2170430"/>
            </a:xfrm>
            <a:custGeom>
              <a:avLst/>
              <a:gdLst/>
              <a:ahLst/>
              <a:cxnLst/>
              <a:rect l="l" t="t" r="r" b="b"/>
              <a:pathLst>
                <a:path w="6009639" h="2170430">
                  <a:moveTo>
                    <a:pt x="2595279" y="2170127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79735" y="0"/>
                  </a:lnTo>
                  <a:lnTo>
                    <a:pt x="331656" y="656916"/>
                  </a:lnTo>
                  <a:lnTo>
                    <a:pt x="2434843" y="1865327"/>
                  </a:lnTo>
                  <a:lnTo>
                    <a:pt x="2756720" y="1865327"/>
                  </a:lnTo>
                  <a:lnTo>
                    <a:pt x="2595279" y="2170127"/>
                  </a:lnTo>
                  <a:close/>
                </a:path>
                <a:path w="6009639" h="2170430">
                  <a:moveTo>
                    <a:pt x="2756720" y="1865327"/>
                  </a:moveTo>
                  <a:lnTo>
                    <a:pt x="2434843" y="1865327"/>
                  </a:lnTo>
                  <a:lnTo>
                    <a:pt x="2792115" y="1189642"/>
                  </a:lnTo>
                  <a:lnTo>
                    <a:pt x="2827169" y="1124906"/>
                  </a:lnTo>
                  <a:lnTo>
                    <a:pt x="4412648" y="840336"/>
                  </a:lnTo>
                  <a:lnTo>
                    <a:pt x="5059783" y="105309"/>
                  </a:lnTo>
                  <a:lnTo>
                    <a:pt x="5092139" y="68895"/>
                  </a:lnTo>
                  <a:lnTo>
                    <a:pt x="5324189" y="0"/>
                  </a:lnTo>
                  <a:lnTo>
                    <a:pt x="6009392" y="0"/>
                  </a:lnTo>
                  <a:lnTo>
                    <a:pt x="5325378" y="202414"/>
                  </a:lnTo>
                  <a:lnTo>
                    <a:pt x="4636449" y="985992"/>
                  </a:lnTo>
                  <a:lnTo>
                    <a:pt x="3073889" y="1266516"/>
                  </a:lnTo>
                  <a:lnTo>
                    <a:pt x="2756720" y="1865327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953" y="0"/>
              <a:ext cx="6261178" cy="760110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07505" y="2247762"/>
              <a:ext cx="4190365" cy="4726305"/>
            </a:xfrm>
            <a:custGeom>
              <a:avLst/>
              <a:gdLst/>
              <a:ahLst/>
              <a:cxnLst/>
              <a:rect l="l" t="t" r="r" b="b"/>
              <a:pathLst>
                <a:path w="4190365" h="4726305">
                  <a:moveTo>
                    <a:pt x="1121" y="3861320"/>
                  </a:moveTo>
                  <a:lnTo>
                    <a:pt x="2986126" y="2135954"/>
                  </a:lnTo>
                  <a:lnTo>
                    <a:pt x="2986126" y="0"/>
                  </a:lnTo>
                  <a:lnTo>
                    <a:pt x="0" y="1725366"/>
                  </a:lnTo>
                  <a:lnTo>
                    <a:pt x="1121" y="1725366"/>
                  </a:lnTo>
                  <a:lnTo>
                    <a:pt x="1121" y="3861320"/>
                  </a:lnTo>
                  <a:close/>
                </a:path>
                <a:path w="4190365" h="4726305">
                  <a:moveTo>
                    <a:pt x="1286814" y="4726247"/>
                  </a:moveTo>
                  <a:lnTo>
                    <a:pt x="4189993" y="3047997"/>
                  </a:lnTo>
                  <a:lnTo>
                    <a:pt x="3160989" y="2453430"/>
                  </a:lnTo>
                  <a:lnTo>
                    <a:pt x="257811" y="4131680"/>
                  </a:lnTo>
                  <a:lnTo>
                    <a:pt x="1286814" y="472624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932" y="2021153"/>
              <a:ext cx="6487226" cy="558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2629529"/>
              <a:ext cx="2179320" cy="1061720"/>
            </a:xfrm>
            <a:custGeom>
              <a:avLst/>
              <a:gdLst/>
              <a:ahLst/>
              <a:cxnLst/>
              <a:rect l="l" t="t" r="r" b="b"/>
              <a:pathLst>
                <a:path w="2179320" h="1061720">
                  <a:moveTo>
                    <a:pt x="1308491" y="633082"/>
                  </a:moveTo>
                  <a:lnTo>
                    <a:pt x="961932" y="633082"/>
                  </a:lnTo>
                  <a:lnTo>
                    <a:pt x="2059835" y="0"/>
                  </a:lnTo>
                  <a:lnTo>
                    <a:pt x="2169500" y="63245"/>
                  </a:lnTo>
                  <a:lnTo>
                    <a:pt x="2178900" y="63245"/>
                  </a:lnTo>
                  <a:lnTo>
                    <a:pt x="2178900" y="130874"/>
                  </a:lnTo>
                  <a:lnTo>
                    <a:pt x="1308491" y="633082"/>
                  </a:lnTo>
                  <a:close/>
                </a:path>
                <a:path w="2179320" h="1061720">
                  <a:moveTo>
                    <a:pt x="2178900" y="63245"/>
                  </a:moveTo>
                  <a:lnTo>
                    <a:pt x="2169500" y="63245"/>
                  </a:lnTo>
                  <a:lnTo>
                    <a:pt x="2178900" y="57609"/>
                  </a:lnTo>
                  <a:lnTo>
                    <a:pt x="2178900" y="63245"/>
                  </a:lnTo>
                  <a:close/>
                </a:path>
                <a:path w="2179320" h="1061720">
                  <a:moveTo>
                    <a:pt x="1088176" y="760199"/>
                  </a:moveTo>
                  <a:lnTo>
                    <a:pt x="980732" y="760199"/>
                  </a:lnTo>
                  <a:lnTo>
                    <a:pt x="980732" y="759573"/>
                  </a:lnTo>
                  <a:lnTo>
                    <a:pt x="0" y="193875"/>
                  </a:lnTo>
                  <a:lnTo>
                    <a:pt x="0" y="79033"/>
                  </a:lnTo>
                  <a:lnTo>
                    <a:pt x="960678" y="633082"/>
                  </a:lnTo>
                  <a:lnTo>
                    <a:pt x="1308491" y="633082"/>
                  </a:lnTo>
                  <a:lnTo>
                    <a:pt x="1088176" y="760199"/>
                  </a:lnTo>
                  <a:close/>
                </a:path>
                <a:path w="2179320" h="1061720">
                  <a:moveTo>
                    <a:pt x="980732" y="1061399"/>
                  </a:moveTo>
                  <a:lnTo>
                    <a:pt x="0" y="495379"/>
                  </a:lnTo>
                  <a:lnTo>
                    <a:pt x="0" y="194180"/>
                  </a:lnTo>
                  <a:lnTo>
                    <a:pt x="980732" y="760199"/>
                  </a:lnTo>
                  <a:lnTo>
                    <a:pt x="1088176" y="760199"/>
                  </a:lnTo>
                  <a:lnTo>
                    <a:pt x="980732" y="822192"/>
                  </a:lnTo>
                  <a:lnTo>
                    <a:pt x="980732" y="988134"/>
                  </a:lnTo>
                  <a:lnTo>
                    <a:pt x="1107712" y="988134"/>
                  </a:lnTo>
                  <a:lnTo>
                    <a:pt x="980732" y="1061399"/>
                  </a:lnTo>
                  <a:close/>
                </a:path>
                <a:path w="2179320" h="1061720">
                  <a:moveTo>
                    <a:pt x="1107712" y="988134"/>
                  </a:moveTo>
                  <a:lnTo>
                    <a:pt x="980732" y="988134"/>
                  </a:lnTo>
                  <a:lnTo>
                    <a:pt x="2178900" y="296815"/>
                  </a:lnTo>
                  <a:lnTo>
                    <a:pt x="2178900" y="370080"/>
                  </a:lnTo>
                  <a:lnTo>
                    <a:pt x="1107712" y="988134"/>
                  </a:lnTo>
                  <a:close/>
                </a:path>
                <a:path w="2179320" h="1061720">
                  <a:moveTo>
                    <a:pt x="961932" y="633082"/>
                  </a:moveTo>
                  <a:lnTo>
                    <a:pt x="960678" y="633082"/>
                  </a:lnTo>
                  <a:lnTo>
                    <a:pt x="961932" y="631829"/>
                  </a:lnTo>
                  <a:lnTo>
                    <a:pt x="961932" y="633082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1276323"/>
              <a:ext cx="2080260" cy="1986914"/>
            </a:xfrm>
            <a:custGeom>
              <a:avLst/>
              <a:gdLst/>
              <a:ahLst/>
              <a:cxnLst/>
              <a:rect l="l" t="t" r="r" b="b"/>
              <a:pathLst>
                <a:path w="2080260" h="1986914">
                  <a:moveTo>
                    <a:pt x="960678" y="1986287"/>
                  </a:moveTo>
                  <a:lnTo>
                    <a:pt x="0" y="1432239"/>
                  </a:lnTo>
                  <a:lnTo>
                    <a:pt x="0" y="170685"/>
                  </a:lnTo>
                  <a:lnTo>
                    <a:pt x="295795" y="0"/>
                  </a:lnTo>
                  <a:lnTo>
                    <a:pt x="2078635" y="1028210"/>
                  </a:lnTo>
                  <a:lnTo>
                    <a:pt x="960678" y="1673190"/>
                  </a:lnTo>
                  <a:lnTo>
                    <a:pt x="960678" y="1986287"/>
                  </a:lnTo>
                  <a:close/>
                </a:path>
                <a:path w="2080260" h="1986914">
                  <a:moveTo>
                    <a:pt x="961932" y="1724538"/>
                  </a:moveTo>
                  <a:lnTo>
                    <a:pt x="961932" y="1673817"/>
                  </a:lnTo>
                  <a:lnTo>
                    <a:pt x="2079888" y="1028836"/>
                  </a:lnTo>
                  <a:lnTo>
                    <a:pt x="2079888" y="1079558"/>
                  </a:lnTo>
                  <a:lnTo>
                    <a:pt x="961932" y="1724538"/>
                  </a:lnTo>
                  <a:close/>
                </a:path>
                <a:path w="2080260" h="1986914">
                  <a:moveTo>
                    <a:pt x="961932" y="1986287"/>
                  </a:moveTo>
                  <a:lnTo>
                    <a:pt x="961932" y="1935566"/>
                  </a:lnTo>
                  <a:lnTo>
                    <a:pt x="2079888" y="1290586"/>
                  </a:lnTo>
                  <a:lnTo>
                    <a:pt x="2079888" y="1341307"/>
                  </a:lnTo>
                  <a:lnTo>
                    <a:pt x="961932" y="198628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1264426"/>
              <a:ext cx="2190115" cy="2438400"/>
            </a:xfrm>
            <a:custGeom>
              <a:avLst/>
              <a:gdLst/>
              <a:ahLst/>
              <a:cxnLst/>
              <a:rect l="l" t="t" r="r" b="b"/>
              <a:pathLst>
                <a:path w="2190115" h="2438400">
                  <a:moveTo>
                    <a:pt x="0" y="195011"/>
                  </a:moveTo>
                  <a:lnTo>
                    <a:pt x="0" y="170682"/>
                  </a:lnTo>
                  <a:lnTo>
                    <a:pt x="295796" y="0"/>
                  </a:lnTo>
                  <a:lnTo>
                    <a:pt x="338099" y="24421"/>
                  </a:lnTo>
                  <a:lnTo>
                    <a:pt x="295795" y="24421"/>
                  </a:lnTo>
                  <a:lnTo>
                    <a:pt x="0" y="195011"/>
                  </a:lnTo>
                  <a:close/>
                </a:path>
                <a:path w="2190115" h="2438400">
                  <a:moveTo>
                    <a:pt x="1004073" y="1673190"/>
                  </a:moveTo>
                  <a:lnTo>
                    <a:pt x="960679" y="1673190"/>
                  </a:lnTo>
                  <a:lnTo>
                    <a:pt x="2057329" y="1040734"/>
                  </a:lnTo>
                  <a:lnTo>
                    <a:pt x="295795" y="24421"/>
                  </a:lnTo>
                  <a:lnTo>
                    <a:pt x="338099" y="24421"/>
                  </a:lnTo>
                  <a:lnTo>
                    <a:pt x="2089915" y="1035724"/>
                  </a:lnTo>
                  <a:lnTo>
                    <a:pt x="2089915" y="1058893"/>
                  </a:lnTo>
                  <a:lnTo>
                    <a:pt x="2069235" y="1058893"/>
                  </a:lnTo>
                  <a:lnTo>
                    <a:pt x="1004073" y="1673190"/>
                  </a:lnTo>
                  <a:close/>
                </a:path>
                <a:path w="2190115" h="2438400">
                  <a:moveTo>
                    <a:pt x="1015859" y="1717650"/>
                  </a:moveTo>
                  <a:lnTo>
                    <a:pt x="972585" y="1717650"/>
                  </a:lnTo>
                  <a:lnTo>
                    <a:pt x="2069235" y="1085193"/>
                  </a:lnTo>
                  <a:lnTo>
                    <a:pt x="2069235" y="1058893"/>
                  </a:lnTo>
                  <a:lnTo>
                    <a:pt x="2089915" y="1058893"/>
                  </a:lnTo>
                  <a:lnTo>
                    <a:pt x="2089915" y="1097718"/>
                  </a:lnTo>
                  <a:lnTo>
                    <a:pt x="2049809" y="1120887"/>
                  </a:lnTo>
                  <a:lnTo>
                    <a:pt x="2049809" y="1133411"/>
                  </a:lnTo>
                  <a:lnTo>
                    <a:pt x="2029129" y="1133411"/>
                  </a:lnTo>
                  <a:lnTo>
                    <a:pt x="1015859" y="1717650"/>
                  </a:lnTo>
                  <a:close/>
                </a:path>
                <a:path w="2190115" h="2438400">
                  <a:moveTo>
                    <a:pt x="971332" y="1986287"/>
                  </a:moveTo>
                  <a:lnTo>
                    <a:pt x="950025" y="1986287"/>
                  </a:lnTo>
                  <a:lnTo>
                    <a:pt x="950025" y="1691349"/>
                  </a:lnTo>
                  <a:lnTo>
                    <a:pt x="0" y="1143234"/>
                  </a:lnTo>
                  <a:lnTo>
                    <a:pt x="0" y="1118928"/>
                  </a:lnTo>
                  <a:lnTo>
                    <a:pt x="960679" y="1673190"/>
                  </a:lnTo>
                  <a:lnTo>
                    <a:pt x="1004073" y="1673190"/>
                  </a:lnTo>
                  <a:lnTo>
                    <a:pt x="972585" y="1691349"/>
                  </a:lnTo>
                  <a:lnTo>
                    <a:pt x="972585" y="1717650"/>
                  </a:lnTo>
                  <a:lnTo>
                    <a:pt x="1015859" y="1717650"/>
                  </a:lnTo>
                  <a:lnTo>
                    <a:pt x="971332" y="1743324"/>
                  </a:lnTo>
                  <a:lnTo>
                    <a:pt x="971332" y="1939949"/>
                  </a:lnTo>
                  <a:lnTo>
                    <a:pt x="1012592" y="1939949"/>
                  </a:lnTo>
                  <a:lnTo>
                    <a:pt x="971332" y="1963744"/>
                  </a:lnTo>
                  <a:lnTo>
                    <a:pt x="971332" y="1986287"/>
                  </a:lnTo>
                  <a:close/>
                </a:path>
                <a:path w="2190115" h="2438400">
                  <a:moveTo>
                    <a:pt x="1012592" y="1939949"/>
                  </a:moveTo>
                  <a:lnTo>
                    <a:pt x="971332" y="1939949"/>
                  </a:lnTo>
                  <a:lnTo>
                    <a:pt x="2029129" y="1330035"/>
                  </a:lnTo>
                  <a:lnTo>
                    <a:pt x="2029129" y="1133411"/>
                  </a:lnTo>
                  <a:lnTo>
                    <a:pt x="2049809" y="1133411"/>
                  </a:lnTo>
                  <a:lnTo>
                    <a:pt x="2049809" y="1317512"/>
                  </a:lnTo>
                  <a:lnTo>
                    <a:pt x="2088662" y="1317512"/>
                  </a:lnTo>
                  <a:lnTo>
                    <a:pt x="2088662" y="1331288"/>
                  </a:lnTo>
                  <a:lnTo>
                    <a:pt x="2067982" y="1331288"/>
                  </a:lnTo>
                  <a:lnTo>
                    <a:pt x="1012592" y="1939949"/>
                  </a:lnTo>
                  <a:close/>
                </a:path>
                <a:path w="2190115" h="2438400">
                  <a:moveTo>
                    <a:pt x="2088662" y="1317512"/>
                  </a:moveTo>
                  <a:lnTo>
                    <a:pt x="2049809" y="1317512"/>
                  </a:lnTo>
                  <a:lnTo>
                    <a:pt x="2088662" y="1294969"/>
                  </a:lnTo>
                  <a:lnTo>
                    <a:pt x="2088662" y="1317512"/>
                  </a:lnTo>
                  <a:close/>
                </a:path>
                <a:path w="2190115" h="2438400">
                  <a:moveTo>
                    <a:pt x="1014353" y="1990044"/>
                  </a:moveTo>
                  <a:lnTo>
                    <a:pt x="971332" y="1990044"/>
                  </a:lnTo>
                  <a:lnTo>
                    <a:pt x="2067982" y="1357588"/>
                  </a:lnTo>
                  <a:lnTo>
                    <a:pt x="2067982" y="1331288"/>
                  </a:lnTo>
                  <a:lnTo>
                    <a:pt x="2088662" y="1331288"/>
                  </a:lnTo>
                  <a:lnTo>
                    <a:pt x="2088662" y="1369486"/>
                  </a:lnTo>
                  <a:lnTo>
                    <a:pt x="2094086" y="1372617"/>
                  </a:lnTo>
                  <a:lnTo>
                    <a:pt x="2084275" y="1372617"/>
                  </a:lnTo>
                  <a:lnTo>
                    <a:pt x="1014353" y="1990044"/>
                  </a:lnTo>
                  <a:close/>
                </a:path>
                <a:path w="2190115" h="2438400">
                  <a:moveTo>
                    <a:pt x="1022840" y="2112778"/>
                  </a:moveTo>
                  <a:lnTo>
                    <a:pt x="980732" y="2112778"/>
                  </a:lnTo>
                  <a:lnTo>
                    <a:pt x="2158221" y="1432731"/>
                  </a:lnTo>
                  <a:lnTo>
                    <a:pt x="2069235" y="1381383"/>
                  </a:lnTo>
                  <a:lnTo>
                    <a:pt x="2084275" y="1372617"/>
                  </a:lnTo>
                  <a:lnTo>
                    <a:pt x="2094086" y="1372617"/>
                  </a:lnTo>
                  <a:lnTo>
                    <a:pt x="2189553" y="1427722"/>
                  </a:lnTo>
                  <a:lnTo>
                    <a:pt x="2189553" y="1451517"/>
                  </a:lnTo>
                  <a:lnTo>
                    <a:pt x="2168247" y="1451517"/>
                  </a:lnTo>
                  <a:lnTo>
                    <a:pt x="1022840" y="2112778"/>
                  </a:lnTo>
                  <a:close/>
                </a:path>
                <a:path w="2190115" h="2438400">
                  <a:moveTo>
                    <a:pt x="964438" y="2018849"/>
                  </a:moveTo>
                  <a:lnTo>
                    <a:pt x="0" y="1462866"/>
                  </a:lnTo>
                  <a:lnTo>
                    <a:pt x="0" y="1438509"/>
                  </a:lnTo>
                  <a:lnTo>
                    <a:pt x="950025" y="1986287"/>
                  </a:lnTo>
                  <a:lnTo>
                    <a:pt x="971332" y="1986287"/>
                  </a:lnTo>
                  <a:lnTo>
                    <a:pt x="971332" y="1990044"/>
                  </a:lnTo>
                  <a:lnTo>
                    <a:pt x="1014353" y="1990044"/>
                  </a:lnTo>
                  <a:lnTo>
                    <a:pt x="964438" y="2018849"/>
                  </a:lnTo>
                  <a:close/>
                </a:path>
                <a:path w="2190115" h="2438400">
                  <a:moveTo>
                    <a:pt x="1033710" y="2179155"/>
                  </a:moveTo>
                  <a:lnTo>
                    <a:pt x="991385" y="2179155"/>
                  </a:lnTo>
                  <a:lnTo>
                    <a:pt x="2168247" y="1499734"/>
                  </a:lnTo>
                  <a:lnTo>
                    <a:pt x="2168247" y="1451517"/>
                  </a:lnTo>
                  <a:lnTo>
                    <a:pt x="2189553" y="1451517"/>
                  </a:lnTo>
                  <a:lnTo>
                    <a:pt x="2189553" y="1512258"/>
                  </a:lnTo>
                  <a:lnTo>
                    <a:pt x="2161981" y="1527913"/>
                  </a:lnTo>
                  <a:lnTo>
                    <a:pt x="2161981" y="1540437"/>
                  </a:lnTo>
                  <a:lnTo>
                    <a:pt x="2140674" y="1540437"/>
                  </a:lnTo>
                  <a:lnTo>
                    <a:pt x="1033710" y="2179155"/>
                  </a:lnTo>
                  <a:close/>
                </a:path>
                <a:path w="2190115" h="2438400">
                  <a:moveTo>
                    <a:pt x="1033687" y="2335077"/>
                  </a:moveTo>
                  <a:lnTo>
                    <a:pt x="991385" y="2335077"/>
                  </a:lnTo>
                  <a:lnTo>
                    <a:pt x="2140674" y="1671938"/>
                  </a:lnTo>
                  <a:lnTo>
                    <a:pt x="2140674" y="1540437"/>
                  </a:lnTo>
                  <a:lnTo>
                    <a:pt x="2161981" y="1540437"/>
                  </a:lnTo>
                  <a:lnTo>
                    <a:pt x="2161981" y="1659414"/>
                  </a:lnTo>
                  <a:lnTo>
                    <a:pt x="2189553" y="1659414"/>
                  </a:lnTo>
                  <a:lnTo>
                    <a:pt x="2189553" y="1680078"/>
                  </a:lnTo>
                  <a:lnTo>
                    <a:pt x="2168247" y="1680078"/>
                  </a:lnTo>
                  <a:lnTo>
                    <a:pt x="1033687" y="2335077"/>
                  </a:lnTo>
                  <a:close/>
                </a:path>
                <a:path w="2190115" h="2438400">
                  <a:moveTo>
                    <a:pt x="991385" y="2408342"/>
                  </a:moveTo>
                  <a:lnTo>
                    <a:pt x="970078" y="2408342"/>
                  </a:lnTo>
                  <a:lnTo>
                    <a:pt x="970078" y="2216100"/>
                  </a:lnTo>
                  <a:lnTo>
                    <a:pt x="970705" y="2216100"/>
                  </a:lnTo>
                  <a:lnTo>
                    <a:pt x="970705" y="2130938"/>
                  </a:lnTo>
                  <a:lnTo>
                    <a:pt x="0" y="1571008"/>
                  </a:lnTo>
                  <a:lnTo>
                    <a:pt x="0" y="1546877"/>
                  </a:lnTo>
                  <a:lnTo>
                    <a:pt x="980732" y="2112778"/>
                  </a:lnTo>
                  <a:lnTo>
                    <a:pt x="1022840" y="2112778"/>
                  </a:lnTo>
                  <a:lnTo>
                    <a:pt x="991385" y="2130938"/>
                  </a:lnTo>
                  <a:lnTo>
                    <a:pt x="991385" y="2179155"/>
                  </a:lnTo>
                  <a:lnTo>
                    <a:pt x="1033710" y="2179155"/>
                  </a:lnTo>
                  <a:lnTo>
                    <a:pt x="991385" y="2203576"/>
                  </a:lnTo>
                  <a:lnTo>
                    <a:pt x="991385" y="2335077"/>
                  </a:lnTo>
                  <a:lnTo>
                    <a:pt x="1033687" y="2335077"/>
                  </a:lnTo>
                  <a:lnTo>
                    <a:pt x="991385" y="2359499"/>
                  </a:lnTo>
                  <a:lnTo>
                    <a:pt x="991385" y="2408342"/>
                  </a:lnTo>
                  <a:close/>
                </a:path>
                <a:path w="2190115" h="2438400">
                  <a:moveTo>
                    <a:pt x="2189553" y="1659414"/>
                  </a:moveTo>
                  <a:lnTo>
                    <a:pt x="2161981" y="1659414"/>
                  </a:lnTo>
                  <a:lnTo>
                    <a:pt x="2189553" y="1643133"/>
                  </a:lnTo>
                  <a:lnTo>
                    <a:pt x="2189553" y="1659414"/>
                  </a:lnTo>
                  <a:close/>
                </a:path>
                <a:path w="2190115" h="2438400">
                  <a:moveTo>
                    <a:pt x="1032817" y="2408342"/>
                  </a:moveTo>
                  <a:lnTo>
                    <a:pt x="991385" y="2408342"/>
                  </a:lnTo>
                  <a:lnTo>
                    <a:pt x="2168247" y="1728921"/>
                  </a:lnTo>
                  <a:lnTo>
                    <a:pt x="2168247" y="1680078"/>
                  </a:lnTo>
                  <a:lnTo>
                    <a:pt x="2189553" y="1680078"/>
                  </a:lnTo>
                  <a:lnTo>
                    <a:pt x="2189553" y="1740819"/>
                  </a:lnTo>
                  <a:lnTo>
                    <a:pt x="1032817" y="2408342"/>
                  </a:lnTo>
                  <a:close/>
                </a:path>
                <a:path w="2190115" h="2438400">
                  <a:moveTo>
                    <a:pt x="980732" y="2438399"/>
                  </a:moveTo>
                  <a:lnTo>
                    <a:pt x="0" y="1872642"/>
                  </a:lnTo>
                  <a:lnTo>
                    <a:pt x="0" y="1848266"/>
                  </a:lnTo>
                  <a:lnTo>
                    <a:pt x="970078" y="2408342"/>
                  </a:lnTo>
                  <a:lnTo>
                    <a:pt x="1032817" y="2408342"/>
                  </a:lnTo>
                  <a:lnTo>
                    <a:pt x="980732" y="243839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821" y="5007968"/>
              <a:ext cx="1783276" cy="42426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022965" y="7631114"/>
              <a:ext cx="3023235" cy="2656205"/>
            </a:xfrm>
            <a:custGeom>
              <a:avLst/>
              <a:gdLst/>
              <a:ahLst/>
              <a:cxnLst/>
              <a:rect l="l" t="t" r="r" b="b"/>
              <a:pathLst>
                <a:path w="3023235" h="2656204">
                  <a:moveTo>
                    <a:pt x="2094093" y="2655884"/>
                  </a:moveTo>
                  <a:lnTo>
                    <a:pt x="0" y="2655884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491" y="0"/>
                  </a:lnTo>
                  <a:lnTo>
                    <a:pt x="2995704" y="9387"/>
                  </a:lnTo>
                  <a:lnTo>
                    <a:pt x="3015542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094093" y="2655884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13130" y="7621752"/>
              <a:ext cx="3041015" cy="2665730"/>
            </a:xfrm>
            <a:custGeom>
              <a:avLst/>
              <a:gdLst/>
              <a:ahLst/>
              <a:cxnLst/>
              <a:rect l="l" t="t" r="r" b="b"/>
              <a:pathLst>
                <a:path w="3041014" h="2665729">
                  <a:moveTo>
                    <a:pt x="18852" y="2665246"/>
                  </a:moveTo>
                  <a:lnTo>
                    <a:pt x="0" y="2665246"/>
                  </a:lnTo>
                  <a:lnTo>
                    <a:pt x="0" y="1835266"/>
                  </a:lnTo>
                  <a:lnTo>
                    <a:pt x="7607" y="1781103"/>
                  </a:lnTo>
                  <a:lnTo>
                    <a:pt x="28277" y="1728400"/>
                  </a:lnTo>
                  <a:lnTo>
                    <a:pt x="58784" y="1683228"/>
                  </a:lnTo>
                  <a:lnTo>
                    <a:pt x="95898" y="1651657"/>
                  </a:lnTo>
                  <a:lnTo>
                    <a:pt x="2935153" y="12295"/>
                  </a:lnTo>
                  <a:lnTo>
                    <a:pt x="2972139" y="0"/>
                  </a:lnTo>
                  <a:lnTo>
                    <a:pt x="2989211" y="1229"/>
                  </a:lnTo>
                  <a:lnTo>
                    <a:pt x="3032076" y="38934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2" y="1904939"/>
                  </a:lnTo>
                  <a:lnTo>
                    <a:pt x="18852" y="2665246"/>
                  </a:lnTo>
                  <a:close/>
                </a:path>
                <a:path w="3041014" h="2665729">
                  <a:moveTo>
                    <a:pt x="2121403" y="2665246"/>
                  </a:moveTo>
                  <a:lnTo>
                    <a:pt x="2084814" y="2665246"/>
                  </a:lnTo>
                  <a:lnTo>
                    <a:pt x="2935973" y="2173794"/>
                  </a:lnTo>
                  <a:lnTo>
                    <a:pt x="2969604" y="2144901"/>
                  </a:lnTo>
                  <a:lnTo>
                    <a:pt x="2997241" y="2103712"/>
                  </a:lnTo>
                  <a:lnTo>
                    <a:pt x="3015965" y="2055760"/>
                  </a:lnTo>
                  <a:lnTo>
                    <a:pt x="3022855" y="2006580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80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121403" y="266524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0012" y="9311935"/>
              <a:ext cx="79505" cy="1066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3614" y="9234065"/>
              <a:ext cx="79505" cy="1066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0496" y="9155376"/>
              <a:ext cx="79505" cy="1066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43450" y="7755706"/>
              <a:ext cx="3023235" cy="2531745"/>
            </a:xfrm>
            <a:custGeom>
              <a:avLst/>
              <a:gdLst/>
              <a:ahLst/>
              <a:cxnLst/>
              <a:rect l="l" t="t" r="r" b="b"/>
              <a:pathLst>
                <a:path w="3023235" h="2531745">
                  <a:moveTo>
                    <a:pt x="2309876" y="2531292"/>
                  </a:moveTo>
                  <a:lnTo>
                    <a:pt x="0" y="2531292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2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309876" y="2531292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33615" y="7746344"/>
              <a:ext cx="3041015" cy="2540000"/>
            </a:xfrm>
            <a:custGeom>
              <a:avLst/>
              <a:gdLst/>
              <a:ahLst/>
              <a:cxnLst/>
              <a:rect l="l" t="t" r="r" b="b"/>
              <a:pathLst>
                <a:path w="3041014" h="2540000">
                  <a:moveTo>
                    <a:pt x="19671" y="2540000"/>
                  </a:moveTo>
                  <a:lnTo>
                    <a:pt x="0" y="2540000"/>
                  </a:lnTo>
                  <a:lnTo>
                    <a:pt x="0" y="1828800"/>
                  </a:lnTo>
                  <a:lnTo>
                    <a:pt x="7620" y="1778000"/>
                  </a:lnTo>
                  <a:lnTo>
                    <a:pt x="28380" y="1727200"/>
                  </a:lnTo>
                  <a:lnTo>
                    <a:pt x="59129" y="1676400"/>
                  </a:lnTo>
                  <a:lnTo>
                    <a:pt x="96718" y="1651000"/>
                  </a:lnTo>
                  <a:lnTo>
                    <a:pt x="2935972" y="0"/>
                  </a:lnTo>
                  <a:lnTo>
                    <a:pt x="3005642" y="0"/>
                  </a:lnTo>
                  <a:lnTo>
                    <a:pt x="3021062" y="12700"/>
                  </a:lnTo>
                  <a:lnTo>
                    <a:pt x="3032486" y="38100"/>
                  </a:lnTo>
                  <a:lnTo>
                    <a:pt x="3039299" y="50800"/>
                  </a:lnTo>
                  <a:lnTo>
                    <a:pt x="3040887" y="88900"/>
                  </a:lnTo>
                  <a:lnTo>
                    <a:pt x="3040887" y="165100"/>
                  </a:lnTo>
                  <a:lnTo>
                    <a:pt x="3023674" y="165100"/>
                  </a:lnTo>
                  <a:lnTo>
                    <a:pt x="2951546" y="203200"/>
                  </a:lnTo>
                  <a:lnTo>
                    <a:pt x="2945808" y="203200"/>
                  </a:lnTo>
                  <a:lnTo>
                    <a:pt x="2822861" y="279400"/>
                  </a:lnTo>
                  <a:lnTo>
                    <a:pt x="2810195" y="292100"/>
                  </a:lnTo>
                  <a:lnTo>
                    <a:pt x="2808927" y="292100"/>
                  </a:lnTo>
                  <a:lnTo>
                    <a:pt x="2685980" y="355600"/>
                  </a:lnTo>
                  <a:lnTo>
                    <a:pt x="2669493" y="372158"/>
                  </a:lnTo>
                  <a:lnTo>
                    <a:pt x="2554017" y="431800"/>
                  </a:lnTo>
                  <a:lnTo>
                    <a:pt x="2537536" y="448355"/>
                  </a:lnTo>
                  <a:lnTo>
                    <a:pt x="2422054" y="508000"/>
                  </a:lnTo>
                  <a:lnTo>
                    <a:pt x="2406427" y="523691"/>
                  </a:lnTo>
                  <a:lnTo>
                    <a:pt x="2289271" y="584200"/>
                  </a:lnTo>
                  <a:lnTo>
                    <a:pt x="2272615" y="600845"/>
                  </a:lnTo>
                  <a:lnTo>
                    <a:pt x="2157308" y="660400"/>
                  </a:lnTo>
                  <a:lnTo>
                    <a:pt x="2141665" y="676099"/>
                  </a:lnTo>
                  <a:lnTo>
                    <a:pt x="2024526" y="736600"/>
                  </a:lnTo>
                  <a:lnTo>
                    <a:pt x="2008746" y="752369"/>
                  </a:lnTo>
                  <a:lnTo>
                    <a:pt x="1891743" y="812800"/>
                  </a:lnTo>
                  <a:lnTo>
                    <a:pt x="1873354" y="831187"/>
                  </a:lnTo>
                  <a:lnTo>
                    <a:pt x="1761419" y="889000"/>
                  </a:lnTo>
                  <a:lnTo>
                    <a:pt x="1747375" y="903027"/>
                  </a:lnTo>
                  <a:lnTo>
                    <a:pt x="1626997" y="965200"/>
                  </a:lnTo>
                  <a:lnTo>
                    <a:pt x="1610361" y="981835"/>
                  </a:lnTo>
                  <a:lnTo>
                    <a:pt x="1495034" y="1041400"/>
                  </a:lnTo>
                  <a:lnTo>
                    <a:pt x="1477664" y="1058769"/>
                  </a:lnTo>
                  <a:lnTo>
                    <a:pt x="1362252" y="1130300"/>
                  </a:lnTo>
                  <a:lnTo>
                    <a:pt x="1354875" y="1130300"/>
                  </a:lnTo>
                  <a:lnTo>
                    <a:pt x="1231908" y="1193819"/>
                  </a:lnTo>
                  <a:lnTo>
                    <a:pt x="1217203" y="1208514"/>
                  </a:lnTo>
                  <a:lnTo>
                    <a:pt x="1097506" y="1282700"/>
                  </a:lnTo>
                  <a:lnTo>
                    <a:pt x="1088490" y="1282700"/>
                  </a:lnTo>
                  <a:lnTo>
                    <a:pt x="965543" y="1358900"/>
                  </a:lnTo>
                  <a:lnTo>
                    <a:pt x="956527" y="1358900"/>
                  </a:lnTo>
                  <a:lnTo>
                    <a:pt x="833580" y="1422400"/>
                  </a:lnTo>
                  <a:lnTo>
                    <a:pt x="817308" y="1439088"/>
                  </a:lnTo>
                  <a:lnTo>
                    <a:pt x="700797" y="1511300"/>
                  </a:lnTo>
                  <a:lnTo>
                    <a:pt x="690961" y="1511300"/>
                  </a:lnTo>
                  <a:lnTo>
                    <a:pt x="568014" y="1587500"/>
                  </a:lnTo>
                  <a:lnTo>
                    <a:pt x="558998" y="1587500"/>
                  </a:lnTo>
                  <a:lnTo>
                    <a:pt x="436051" y="1663700"/>
                  </a:lnTo>
                  <a:lnTo>
                    <a:pt x="427035" y="1663700"/>
                  </a:lnTo>
                  <a:lnTo>
                    <a:pt x="304088" y="1739900"/>
                  </a:lnTo>
                  <a:lnTo>
                    <a:pt x="294252" y="1739900"/>
                  </a:lnTo>
                  <a:lnTo>
                    <a:pt x="171305" y="1816100"/>
                  </a:lnTo>
                  <a:lnTo>
                    <a:pt x="161470" y="1816100"/>
                  </a:lnTo>
                  <a:lnTo>
                    <a:pt x="38523" y="1892300"/>
                  </a:lnTo>
                  <a:lnTo>
                    <a:pt x="29507" y="1892300"/>
                  </a:lnTo>
                  <a:lnTo>
                    <a:pt x="18851" y="1905000"/>
                  </a:lnTo>
                  <a:lnTo>
                    <a:pt x="18851" y="1955800"/>
                  </a:lnTo>
                  <a:lnTo>
                    <a:pt x="31556" y="1955800"/>
                  </a:lnTo>
                  <a:lnTo>
                    <a:pt x="18851" y="1968500"/>
                  </a:lnTo>
                  <a:lnTo>
                    <a:pt x="18851" y="2019300"/>
                  </a:lnTo>
                  <a:lnTo>
                    <a:pt x="19671" y="2019300"/>
                  </a:lnTo>
                  <a:lnTo>
                    <a:pt x="19671" y="2069301"/>
                  </a:lnTo>
                  <a:lnTo>
                    <a:pt x="18851" y="2070100"/>
                  </a:lnTo>
                  <a:lnTo>
                    <a:pt x="18851" y="2120900"/>
                  </a:lnTo>
                  <a:lnTo>
                    <a:pt x="31500" y="2120900"/>
                  </a:lnTo>
                  <a:lnTo>
                    <a:pt x="18851" y="2133600"/>
                  </a:lnTo>
                  <a:lnTo>
                    <a:pt x="18851" y="2235200"/>
                  </a:lnTo>
                  <a:lnTo>
                    <a:pt x="32298" y="2235200"/>
                  </a:lnTo>
                  <a:lnTo>
                    <a:pt x="19671" y="2247900"/>
                  </a:lnTo>
                  <a:lnTo>
                    <a:pt x="19671" y="2297684"/>
                  </a:lnTo>
                  <a:lnTo>
                    <a:pt x="18851" y="2298700"/>
                  </a:lnTo>
                  <a:lnTo>
                    <a:pt x="18851" y="2349500"/>
                  </a:lnTo>
                  <a:lnTo>
                    <a:pt x="29038" y="2349500"/>
                  </a:lnTo>
                  <a:lnTo>
                    <a:pt x="18032" y="2362200"/>
                  </a:lnTo>
                  <a:lnTo>
                    <a:pt x="18032" y="2413000"/>
                  </a:lnTo>
                  <a:lnTo>
                    <a:pt x="20491" y="2413000"/>
                  </a:lnTo>
                  <a:lnTo>
                    <a:pt x="20491" y="2462143"/>
                  </a:lnTo>
                  <a:lnTo>
                    <a:pt x="18851" y="2463800"/>
                  </a:lnTo>
                  <a:lnTo>
                    <a:pt x="18851" y="2514600"/>
                  </a:lnTo>
                  <a:lnTo>
                    <a:pt x="31842" y="2514600"/>
                  </a:lnTo>
                  <a:lnTo>
                    <a:pt x="19671" y="2527300"/>
                  </a:lnTo>
                  <a:lnTo>
                    <a:pt x="19671" y="2540000"/>
                  </a:lnTo>
                  <a:close/>
                </a:path>
                <a:path w="3041014" h="2540000">
                  <a:moveTo>
                    <a:pt x="735579" y="2540000"/>
                  </a:moveTo>
                  <a:lnTo>
                    <a:pt x="731481" y="2540000"/>
                  </a:lnTo>
                  <a:lnTo>
                    <a:pt x="2891712" y="368300"/>
                  </a:lnTo>
                  <a:lnTo>
                    <a:pt x="3022855" y="241300"/>
                  </a:lnTo>
                  <a:lnTo>
                    <a:pt x="3022855" y="191319"/>
                  </a:lnTo>
                  <a:lnTo>
                    <a:pt x="3023674" y="190500"/>
                  </a:lnTo>
                  <a:lnTo>
                    <a:pt x="3023674" y="165100"/>
                  </a:lnTo>
                  <a:lnTo>
                    <a:pt x="3040887" y="165100"/>
                  </a:lnTo>
                  <a:lnTo>
                    <a:pt x="3040887" y="254000"/>
                  </a:lnTo>
                  <a:lnTo>
                    <a:pt x="3021216" y="254000"/>
                  </a:lnTo>
                  <a:lnTo>
                    <a:pt x="735579" y="2540000"/>
                  </a:lnTo>
                  <a:close/>
                </a:path>
                <a:path w="3041014" h="2540000">
                  <a:moveTo>
                    <a:pt x="2632199" y="582100"/>
                  </a:moveTo>
                  <a:lnTo>
                    <a:pt x="3022855" y="190500"/>
                  </a:lnTo>
                  <a:lnTo>
                    <a:pt x="3022855" y="191319"/>
                  </a:lnTo>
                  <a:lnTo>
                    <a:pt x="2632199" y="582100"/>
                  </a:lnTo>
                  <a:close/>
                </a:path>
                <a:path w="3041014" h="2540000">
                  <a:moveTo>
                    <a:pt x="1303318" y="1852238"/>
                  </a:moveTo>
                  <a:lnTo>
                    <a:pt x="2779420" y="368300"/>
                  </a:lnTo>
                  <a:lnTo>
                    <a:pt x="2945808" y="203200"/>
                  </a:lnTo>
                  <a:lnTo>
                    <a:pt x="2951546" y="203200"/>
                  </a:lnTo>
                  <a:lnTo>
                    <a:pt x="2893351" y="266700"/>
                  </a:lnTo>
                  <a:lnTo>
                    <a:pt x="2201287" y="959808"/>
                  </a:lnTo>
                  <a:lnTo>
                    <a:pt x="1549950" y="1612900"/>
                  </a:lnTo>
                  <a:lnTo>
                    <a:pt x="1303318" y="1852238"/>
                  </a:lnTo>
                  <a:close/>
                </a:path>
                <a:path w="3041014" h="2540000">
                  <a:moveTo>
                    <a:pt x="791315" y="2540000"/>
                  </a:moveTo>
                  <a:lnTo>
                    <a:pt x="787217" y="2540000"/>
                  </a:lnTo>
                  <a:lnTo>
                    <a:pt x="2947447" y="368300"/>
                  </a:lnTo>
                  <a:lnTo>
                    <a:pt x="3021216" y="304800"/>
                  </a:lnTo>
                  <a:lnTo>
                    <a:pt x="3021216" y="254000"/>
                  </a:lnTo>
                  <a:lnTo>
                    <a:pt x="3040887" y="254000"/>
                  </a:lnTo>
                  <a:lnTo>
                    <a:pt x="3040887" y="304800"/>
                  </a:lnTo>
                  <a:lnTo>
                    <a:pt x="3025314" y="304800"/>
                  </a:lnTo>
                  <a:lnTo>
                    <a:pt x="791315" y="2540000"/>
                  </a:lnTo>
                  <a:close/>
                </a:path>
                <a:path w="3041014" h="2540000">
                  <a:moveTo>
                    <a:pt x="568371" y="2540000"/>
                  </a:moveTo>
                  <a:lnTo>
                    <a:pt x="562634" y="2540000"/>
                  </a:lnTo>
                  <a:lnTo>
                    <a:pt x="2808927" y="292100"/>
                  </a:lnTo>
                  <a:lnTo>
                    <a:pt x="2810195" y="292100"/>
                  </a:lnTo>
                  <a:lnTo>
                    <a:pt x="568371" y="2540000"/>
                  </a:lnTo>
                  <a:close/>
                </a:path>
                <a:path w="3041014" h="2540000">
                  <a:moveTo>
                    <a:pt x="903607" y="2540000"/>
                  </a:moveTo>
                  <a:lnTo>
                    <a:pt x="898689" y="2540000"/>
                  </a:lnTo>
                  <a:lnTo>
                    <a:pt x="2611392" y="825500"/>
                  </a:lnTo>
                  <a:lnTo>
                    <a:pt x="3022855" y="406400"/>
                  </a:lnTo>
                  <a:lnTo>
                    <a:pt x="3022855" y="357011"/>
                  </a:lnTo>
                  <a:lnTo>
                    <a:pt x="3025314" y="355600"/>
                  </a:lnTo>
                  <a:lnTo>
                    <a:pt x="3025314" y="304800"/>
                  </a:lnTo>
                  <a:lnTo>
                    <a:pt x="3040887" y="304800"/>
                  </a:lnTo>
                  <a:lnTo>
                    <a:pt x="3040887" y="419100"/>
                  </a:lnTo>
                  <a:lnTo>
                    <a:pt x="3024494" y="419100"/>
                  </a:lnTo>
                  <a:lnTo>
                    <a:pt x="903607" y="2540000"/>
                  </a:lnTo>
                  <a:close/>
                </a:path>
                <a:path w="3041014" h="2540000">
                  <a:moveTo>
                    <a:pt x="3019573" y="358894"/>
                  </a:moveTo>
                  <a:lnTo>
                    <a:pt x="3022855" y="355600"/>
                  </a:lnTo>
                  <a:lnTo>
                    <a:pt x="3022855" y="357011"/>
                  </a:lnTo>
                  <a:lnTo>
                    <a:pt x="3019573" y="358894"/>
                  </a:lnTo>
                  <a:close/>
                </a:path>
                <a:path w="3041014" h="2540000">
                  <a:moveTo>
                    <a:pt x="847051" y="2540000"/>
                  </a:moveTo>
                  <a:lnTo>
                    <a:pt x="842953" y="2540000"/>
                  </a:lnTo>
                  <a:lnTo>
                    <a:pt x="3003183" y="368300"/>
                  </a:lnTo>
                  <a:lnTo>
                    <a:pt x="3019573" y="358894"/>
                  </a:lnTo>
                  <a:lnTo>
                    <a:pt x="847051" y="2540000"/>
                  </a:lnTo>
                  <a:close/>
                </a:path>
                <a:path w="3041014" h="2540000">
                  <a:moveTo>
                    <a:pt x="1657849" y="1388182"/>
                  </a:moveTo>
                  <a:lnTo>
                    <a:pt x="2669493" y="372158"/>
                  </a:lnTo>
                  <a:lnTo>
                    <a:pt x="2676964" y="368300"/>
                  </a:lnTo>
                  <a:lnTo>
                    <a:pt x="1657849" y="1388182"/>
                  </a:lnTo>
                  <a:close/>
                </a:path>
                <a:path w="3041014" h="2540000">
                  <a:moveTo>
                    <a:pt x="1015078" y="2540000"/>
                  </a:moveTo>
                  <a:lnTo>
                    <a:pt x="1010980" y="2540000"/>
                  </a:lnTo>
                  <a:lnTo>
                    <a:pt x="2499920" y="1041400"/>
                  </a:lnTo>
                  <a:lnTo>
                    <a:pt x="3023674" y="520700"/>
                  </a:lnTo>
                  <a:lnTo>
                    <a:pt x="3023674" y="470706"/>
                  </a:lnTo>
                  <a:lnTo>
                    <a:pt x="3024494" y="469900"/>
                  </a:lnTo>
                  <a:lnTo>
                    <a:pt x="3024494" y="419100"/>
                  </a:lnTo>
                  <a:lnTo>
                    <a:pt x="3040887" y="419100"/>
                  </a:lnTo>
                  <a:lnTo>
                    <a:pt x="3040887" y="533400"/>
                  </a:lnTo>
                  <a:lnTo>
                    <a:pt x="3022035" y="533400"/>
                  </a:lnTo>
                  <a:lnTo>
                    <a:pt x="1015078" y="2540000"/>
                  </a:lnTo>
                  <a:close/>
                </a:path>
                <a:path w="3041014" h="2540000">
                  <a:moveTo>
                    <a:pt x="1655905" y="1333953"/>
                  </a:moveTo>
                  <a:lnTo>
                    <a:pt x="2537536" y="448355"/>
                  </a:lnTo>
                  <a:lnTo>
                    <a:pt x="2545001" y="444500"/>
                  </a:lnTo>
                  <a:lnTo>
                    <a:pt x="1655905" y="1333953"/>
                  </a:lnTo>
                  <a:close/>
                </a:path>
                <a:path w="3041014" h="2540000">
                  <a:moveTo>
                    <a:pt x="2981261" y="512431"/>
                  </a:moveTo>
                  <a:lnTo>
                    <a:pt x="3023674" y="469900"/>
                  </a:lnTo>
                  <a:lnTo>
                    <a:pt x="3023674" y="470706"/>
                  </a:lnTo>
                  <a:lnTo>
                    <a:pt x="2981261" y="512431"/>
                  </a:lnTo>
                  <a:close/>
                </a:path>
                <a:path w="3041014" h="2540000">
                  <a:moveTo>
                    <a:pt x="959342" y="2540000"/>
                  </a:moveTo>
                  <a:lnTo>
                    <a:pt x="955244" y="2540000"/>
                  </a:lnTo>
                  <a:lnTo>
                    <a:pt x="1738080" y="1752600"/>
                  </a:lnTo>
                  <a:lnTo>
                    <a:pt x="2099816" y="1388182"/>
                  </a:lnTo>
                  <a:lnTo>
                    <a:pt x="2443365" y="1041400"/>
                  </a:lnTo>
                  <a:lnTo>
                    <a:pt x="2526404" y="959808"/>
                  </a:lnTo>
                  <a:lnTo>
                    <a:pt x="2981261" y="512431"/>
                  </a:lnTo>
                  <a:lnTo>
                    <a:pt x="959342" y="2540000"/>
                  </a:lnTo>
                  <a:close/>
                </a:path>
                <a:path w="3041014" h="2540000">
                  <a:moveTo>
                    <a:pt x="1972086" y="959808"/>
                  </a:moveTo>
                  <a:lnTo>
                    <a:pt x="2406427" y="523691"/>
                  </a:lnTo>
                  <a:lnTo>
                    <a:pt x="2412218" y="520700"/>
                  </a:lnTo>
                  <a:lnTo>
                    <a:pt x="1972086" y="959808"/>
                  </a:lnTo>
                  <a:close/>
                </a:path>
                <a:path w="3041014" h="2540000">
                  <a:moveTo>
                    <a:pt x="1070814" y="2540000"/>
                  </a:moveTo>
                  <a:lnTo>
                    <a:pt x="1066716" y="2540000"/>
                  </a:lnTo>
                  <a:lnTo>
                    <a:pt x="2555657" y="1041400"/>
                  </a:lnTo>
                  <a:lnTo>
                    <a:pt x="3022035" y="584200"/>
                  </a:lnTo>
                  <a:lnTo>
                    <a:pt x="3022035" y="533400"/>
                  </a:lnTo>
                  <a:lnTo>
                    <a:pt x="3040887" y="533400"/>
                  </a:lnTo>
                  <a:lnTo>
                    <a:pt x="3040887" y="584200"/>
                  </a:lnTo>
                  <a:lnTo>
                    <a:pt x="3023675" y="584200"/>
                  </a:lnTo>
                  <a:lnTo>
                    <a:pt x="1070814" y="2540000"/>
                  </a:lnTo>
                  <a:close/>
                </a:path>
                <a:path w="3041014" h="2540000">
                  <a:moveTo>
                    <a:pt x="679023" y="2540000"/>
                  </a:moveTo>
                  <a:lnTo>
                    <a:pt x="674925" y="2540000"/>
                  </a:lnTo>
                  <a:lnTo>
                    <a:pt x="2632199" y="582100"/>
                  </a:lnTo>
                  <a:lnTo>
                    <a:pt x="679023" y="2540000"/>
                  </a:lnTo>
                  <a:close/>
                </a:path>
                <a:path w="3041014" h="2540000">
                  <a:moveTo>
                    <a:pt x="1127370" y="2540000"/>
                  </a:moveTo>
                  <a:lnTo>
                    <a:pt x="1122452" y="2540000"/>
                  </a:lnTo>
                  <a:lnTo>
                    <a:pt x="2611392" y="1041400"/>
                  </a:lnTo>
                  <a:lnTo>
                    <a:pt x="3023675" y="635000"/>
                  </a:lnTo>
                  <a:lnTo>
                    <a:pt x="3023675" y="584200"/>
                  </a:lnTo>
                  <a:lnTo>
                    <a:pt x="3040887" y="584200"/>
                  </a:lnTo>
                  <a:lnTo>
                    <a:pt x="3040887" y="635000"/>
                  </a:lnTo>
                  <a:lnTo>
                    <a:pt x="3024494" y="635000"/>
                  </a:lnTo>
                  <a:lnTo>
                    <a:pt x="1127370" y="2540000"/>
                  </a:lnTo>
                  <a:close/>
                </a:path>
                <a:path w="3041014" h="2540000">
                  <a:moveTo>
                    <a:pt x="452025" y="2426744"/>
                  </a:moveTo>
                  <a:lnTo>
                    <a:pt x="599161" y="2273300"/>
                  </a:lnTo>
                  <a:lnTo>
                    <a:pt x="2272615" y="600845"/>
                  </a:lnTo>
                  <a:lnTo>
                    <a:pt x="2280255" y="596900"/>
                  </a:lnTo>
                  <a:lnTo>
                    <a:pt x="452025" y="2426744"/>
                  </a:lnTo>
                  <a:close/>
                </a:path>
                <a:path w="3041014" h="2540000">
                  <a:moveTo>
                    <a:pt x="1182286" y="2540000"/>
                  </a:moveTo>
                  <a:lnTo>
                    <a:pt x="1179007" y="2540000"/>
                  </a:lnTo>
                  <a:lnTo>
                    <a:pt x="2516530" y="1193800"/>
                  </a:lnTo>
                  <a:lnTo>
                    <a:pt x="2749757" y="959808"/>
                  </a:lnTo>
                  <a:lnTo>
                    <a:pt x="3024494" y="685800"/>
                  </a:lnTo>
                  <a:lnTo>
                    <a:pt x="3024494" y="635000"/>
                  </a:lnTo>
                  <a:lnTo>
                    <a:pt x="3040887" y="635000"/>
                  </a:lnTo>
                  <a:lnTo>
                    <a:pt x="3040887" y="698500"/>
                  </a:lnTo>
                  <a:lnTo>
                    <a:pt x="3022035" y="698500"/>
                  </a:lnTo>
                  <a:lnTo>
                    <a:pt x="1182286" y="2540000"/>
                  </a:lnTo>
                  <a:close/>
                </a:path>
                <a:path w="3041014" h="2540000">
                  <a:moveTo>
                    <a:pt x="2021605" y="796587"/>
                  </a:moveTo>
                  <a:lnTo>
                    <a:pt x="2141665" y="676099"/>
                  </a:lnTo>
                  <a:lnTo>
                    <a:pt x="2147473" y="673100"/>
                  </a:lnTo>
                  <a:lnTo>
                    <a:pt x="2021605" y="796587"/>
                  </a:lnTo>
                  <a:close/>
                </a:path>
                <a:path w="3041014" h="2540000">
                  <a:moveTo>
                    <a:pt x="1238842" y="2540000"/>
                  </a:moveTo>
                  <a:lnTo>
                    <a:pt x="1234744" y="2540000"/>
                  </a:lnTo>
                  <a:lnTo>
                    <a:pt x="2723684" y="1041400"/>
                  </a:lnTo>
                  <a:lnTo>
                    <a:pt x="3022035" y="749300"/>
                  </a:lnTo>
                  <a:lnTo>
                    <a:pt x="3022035" y="698500"/>
                  </a:lnTo>
                  <a:lnTo>
                    <a:pt x="3040887" y="698500"/>
                  </a:lnTo>
                  <a:lnTo>
                    <a:pt x="3040887" y="749300"/>
                  </a:lnTo>
                  <a:lnTo>
                    <a:pt x="3026953" y="749300"/>
                  </a:lnTo>
                  <a:lnTo>
                    <a:pt x="1238842" y="2540000"/>
                  </a:lnTo>
                  <a:close/>
                </a:path>
                <a:path w="3041014" h="2540000">
                  <a:moveTo>
                    <a:pt x="328231" y="2438975"/>
                  </a:moveTo>
                  <a:lnTo>
                    <a:pt x="486869" y="2273300"/>
                  </a:lnTo>
                  <a:lnTo>
                    <a:pt x="2008746" y="752369"/>
                  </a:lnTo>
                  <a:lnTo>
                    <a:pt x="2014690" y="749300"/>
                  </a:lnTo>
                  <a:lnTo>
                    <a:pt x="328231" y="2438975"/>
                  </a:lnTo>
                  <a:close/>
                </a:path>
                <a:path w="3041014" h="2540000">
                  <a:moveTo>
                    <a:pt x="1350314" y="2540000"/>
                  </a:moveTo>
                  <a:lnTo>
                    <a:pt x="1347035" y="2540000"/>
                  </a:lnTo>
                  <a:lnTo>
                    <a:pt x="1492575" y="2387600"/>
                  </a:lnTo>
                  <a:lnTo>
                    <a:pt x="1940922" y="1943100"/>
                  </a:lnTo>
                  <a:lnTo>
                    <a:pt x="3023674" y="850900"/>
                  </a:lnTo>
                  <a:lnTo>
                    <a:pt x="3023674" y="803295"/>
                  </a:lnTo>
                  <a:lnTo>
                    <a:pt x="3026953" y="800100"/>
                  </a:lnTo>
                  <a:lnTo>
                    <a:pt x="3026953" y="749300"/>
                  </a:lnTo>
                  <a:lnTo>
                    <a:pt x="3040887" y="749300"/>
                  </a:lnTo>
                  <a:lnTo>
                    <a:pt x="3040887" y="863600"/>
                  </a:lnTo>
                  <a:lnTo>
                    <a:pt x="3022855" y="863600"/>
                  </a:lnTo>
                  <a:lnTo>
                    <a:pt x="1350314" y="2540000"/>
                  </a:lnTo>
                  <a:close/>
                </a:path>
                <a:path w="3041014" h="2540000">
                  <a:moveTo>
                    <a:pt x="287232" y="2540000"/>
                  </a:moveTo>
                  <a:lnTo>
                    <a:pt x="283954" y="2540000"/>
                  </a:lnTo>
                  <a:lnTo>
                    <a:pt x="1066790" y="1752600"/>
                  </a:lnTo>
                  <a:lnTo>
                    <a:pt x="1428526" y="1388182"/>
                  </a:lnTo>
                  <a:lnTo>
                    <a:pt x="1772075" y="1041400"/>
                  </a:lnTo>
                  <a:lnTo>
                    <a:pt x="2021605" y="796587"/>
                  </a:lnTo>
                  <a:lnTo>
                    <a:pt x="486869" y="2336800"/>
                  </a:lnTo>
                  <a:lnTo>
                    <a:pt x="287232" y="2540000"/>
                  </a:lnTo>
                  <a:close/>
                </a:path>
                <a:path w="3041014" h="2540000">
                  <a:moveTo>
                    <a:pt x="2921985" y="902424"/>
                  </a:moveTo>
                  <a:lnTo>
                    <a:pt x="3023674" y="800100"/>
                  </a:lnTo>
                  <a:lnTo>
                    <a:pt x="3023674" y="803295"/>
                  </a:lnTo>
                  <a:lnTo>
                    <a:pt x="2921985" y="902424"/>
                  </a:lnTo>
                  <a:close/>
                </a:path>
                <a:path w="3041014" h="2540000">
                  <a:moveTo>
                    <a:pt x="270499" y="2441059"/>
                  </a:moveTo>
                  <a:lnTo>
                    <a:pt x="431133" y="2273300"/>
                  </a:lnTo>
                  <a:lnTo>
                    <a:pt x="1873354" y="831187"/>
                  </a:lnTo>
                  <a:lnTo>
                    <a:pt x="1884366" y="825500"/>
                  </a:lnTo>
                  <a:lnTo>
                    <a:pt x="270499" y="2441059"/>
                  </a:lnTo>
                  <a:close/>
                </a:path>
                <a:path w="3041014" h="2540000">
                  <a:moveTo>
                    <a:pt x="1462605" y="2540000"/>
                  </a:moveTo>
                  <a:lnTo>
                    <a:pt x="1458507" y="2540000"/>
                  </a:lnTo>
                  <a:lnTo>
                    <a:pt x="2947447" y="1041400"/>
                  </a:lnTo>
                  <a:lnTo>
                    <a:pt x="3021216" y="965200"/>
                  </a:lnTo>
                  <a:lnTo>
                    <a:pt x="3021216" y="916043"/>
                  </a:lnTo>
                  <a:lnTo>
                    <a:pt x="3022855" y="914400"/>
                  </a:lnTo>
                  <a:lnTo>
                    <a:pt x="3022855" y="863600"/>
                  </a:lnTo>
                  <a:lnTo>
                    <a:pt x="3040887" y="863600"/>
                  </a:lnTo>
                  <a:lnTo>
                    <a:pt x="3040887" y="965200"/>
                  </a:lnTo>
                  <a:lnTo>
                    <a:pt x="3025314" y="965200"/>
                  </a:lnTo>
                  <a:lnTo>
                    <a:pt x="1462605" y="2540000"/>
                  </a:lnTo>
                  <a:close/>
                </a:path>
                <a:path w="3041014" h="2540000">
                  <a:moveTo>
                    <a:pt x="236697" y="2418152"/>
                  </a:moveTo>
                  <a:lnTo>
                    <a:pt x="375397" y="2273300"/>
                  </a:lnTo>
                  <a:lnTo>
                    <a:pt x="1747375" y="903027"/>
                  </a:lnTo>
                  <a:lnTo>
                    <a:pt x="1749944" y="901700"/>
                  </a:lnTo>
                  <a:lnTo>
                    <a:pt x="236697" y="2418152"/>
                  </a:lnTo>
                  <a:close/>
                </a:path>
                <a:path w="3041014" h="2540000">
                  <a:moveTo>
                    <a:pt x="1294578" y="2540000"/>
                  </a:moveTo>
                  <a:lnTo>
                    <a:pt x="1290479" y="2540000"/>
                  </a:lnTo>
                  <a:lnTo>
                    <a:pt x="2779420" y="1041400"/>
                  </a:lnTo>
                  <a:lnTo>
                    <a:pt x="2921985" y="902424"/>
                  </a:lnTo>
                  <a:lnTo>
                    <a:pt x="1294578" y="2540000"/>
                  </a:lnTo>
                  <a:close/>
                </a:path>
                <a:path w="3041014" h="2540000">
                  <a:moveTo>
                    <a:pt x="2559819" y="1378777"/>
                  </a:moveTo>
                  <a:lnTo>
                    <a:pt x="3021216" y="914400"/>
                  </a:lnTo>
                  <a:lnTo>
                    <a:pt x="3021216" y="916043"/>
                  </a:lnTo>
                  <a:lnTo>
                    <a:pt x="2559819" y="1378777"/>
                  </a:lnTo>
                  <a:close/>
                </a:path>
                <a:path w="3041014" h="2540000">
                  <a:moveTo>
                    <a:pt x="398704" y="2540000"/>
                  </a:moveTo>
                  <a:lnTo>
                    <a:pt x="395197" y="2540000"/>
                  </a:lnTo>
                  <a:lnTo>
                    <a:pt x="540966" y="2387600"/>
                  </a:lnTo>
                  <a:lnTo>
                    <a:pt x="1972086" y="959808"/>
                  </a:lnTo>
                  <a:lnTo>
                    <a:pt x="641574" y="2295762"/>
                  </a:lnTo>
                  <a:lnTo>
                    <a:pt x="398704" y="2540000"/>
                  </a:lnTo>
                  <a:close/>
                </a:path>
                <a:path w="3041014" h="2540000">
                  <a:moveTo>
                    <a:pt x="2937546" y="1167052"/>
                  </a:moveTo>
                  <a:lnTo>
                    <a:pt x="3023674" y="1079500"/>
                  </a:lnTo>
                  <a:lnTo>
                    <a:pt x="3023674" y="1029640"/>
                  </a:lnTo>
                  <a:lnTo>
                    <a:pt x="3025314" y="1028700"/>
                  </a:lnTo>
                  <a:lnTo>
                    <a:pt x="3025314" y="965200"/>
                  </a:lnTo>
                  <a:lnTo>
                    <a:pt x="3040887" y="965200"/>
                  </a:lnTo>
                  <a:lnTo>
                    <a:pt x="3040887" y="1079500"/>
                  </a:lnTo>
                  <a:lnTo>
                    <a:pt x="3024494" y="1079500"/>
                  </a:lnTo>
                  <a:lnTo>
                    <a:pt x="2937546" y="1167052"/>
                  </a:lnTo>
                  <a:close/>
                </a:path>
                <a:path w="3041014" h="2540000">
                  <a:moveTo>
                    <a:pt x="161002" y="2438141"/>
                  </a:moveTo>
                  <a:lnTo>
                    <a:pt x="318842" y="2273300"/>
                  </a:lnTo>
                  <a:lnTo>
                    <a:pt x="1610361" y="981835"/>
                  </a:lnTo>
                  <a:lnTo>
                    <a:pt x="1617981" y="977900"/>
                  </a:lnTo>
                  <a:lnTo>
                    <a:pt x="161002" y="2438141"/>
                  </a:lnTo>
                  <a:close/>
                </a:path>
                <a:path w="3041014" h="2540000">
                  <a:moveTo>
                    <a:pt x="3021490" y="1030894"/>
                  </a:moveTo>
                  <a:lnTo>
                    <a:pt x="3023674" y="1028700"/>
                  </a:lnTo>
                  <a:lnTo>
                    <a:pt x="3023674" y="1029640"/>
                  </a:lnTo>
                  <a:lnTo>
                    <a:pt x="3021490" y="1030894"/>
                  </a:lnTo>
                  <a:close/>
                </a:path>
                <a:path w="3041014" h="2540000">
                  <a:moveTo>
                    <a:pt x="1519161" y="2540000"/>
                  </a:moveTo>
                  <a:lnTo>
                    <a:pt x="1514243" y="2540000"/>
                  </a:lnTo>
                  <a:lnTo>
                    <a:pt x="3003183" y="1041400"/>
                  </a:lnTo>
                  <a:lnTo>
                    <a:pt x="3021490" y="1030894"/>
                  </a:lnTo>
                  <a:lnTo>
                    <a:pt x="1519161" y="2540000"/>
                  </a:lnTo>
                  <a:close/>
                </a:path>
                <a:path w="3041014" h="2540000">
                  <a:moveTo>
                    <a:pt x="1036067" y="1500356"/>
                  </a:moveTo>
                  <a:lnTo>
                    <a:pt x="1477664" y="1058769"/>
                  </a:lnTo>
                  <a:lnTo>
                    <a:pt x="1485199" y="1054100"/>
                  </a:lnTo>
                  <a:lnTo>
                    <a:pt x="1344633" y="1193819"/>
                  </a:lnTo>
                  <a:lnTo>
                    <a:pt x="1149005" y="1388182"/>
                  </a:lnTo>
                  <a:lnTo>
                    <a:pt x="1036067" y="1500356"/>
                  </a:lnTo>
                  <a:close/>
                </a:path>
                <a:path w="3041014" h="2540000">
                  <a:moveTo>
                    <a:pt x="1630633" y="2540000"/>
                  </a:moveTo>
                  <a:lnTo>
                    <a:pt x="1625715" y="2540000"/>
                  </a:lnTo>
                  <a:lnTo>
                    <a:pt x="2443365" y="1714500"/>
                  </a:lnTo>
                  <a:lnTo>
                    <a:pt x="2611392" y="1549400"/>
                  </a:lnTo>
                  <a:lnTo>
                    <a:pt x="3024494" y="1130300"/>
                  </a:lnTo>
                  <a:lnTo>
                    <a:pt x="3024494" y="1079500"/>
                  </a:lnTo>
                  <a:lnTo>
                    <a:pt x="3040887" y="1079500"/>
                  </a:lnTo>
                  <a:lnTo>
                    <a:pt x="3040887" y="1143000"/>
                  </a:lnTo>
                  <a:lnTo>
                    <a:pt x="3023675" y="1143000"/>
                  </a:lnTo>
                  <a:lnTo>
                    <a:pt x="1630633" y="2540000"/>
                  </a:lnTo>
                  <a:close/>
                </a:path>
                <a:path w="3041014" h="2540000">
                  <a:moveTo>
                    <a:pt x="596376" y="1888295"/>
                  </a:moveTo>
                  <a:lnTo>
                    <a:pt x="1354875" y="1130300"/>
                  </a:lnTo>
                  <a:lnTo>
                    <a:pt x="1362252" y="1130300"/>
                  </a:lnTo>
                  <a:lnTo>
                    <a:pt x="596376" y="1888295"/>
                  </a:lnTo>
                  <a:close/>
                </a:path>
                <a:path w="3041014" h="2540000">
                  <a:moveTo>
                    <a:pt x="1742105" y="2540000"/>
                  </a:moveTo>
                  <a:lnTo>
                    <a:pt x="1738006" y="2540000"/>
                  </a:lnTo>
                  <a:lnTo>
                    <a:pt x="2517919" y="1752600"/>
                  </a:lnTo>
                  <a:lnTo>
                    <a:pt x="2880667" y="1388182"/>
                  </a:lnTo>
                  <a:lnTo>
                    <a:pt x="3023675" y="1244600"/>
                  </a:lnTo>
                  <a:lnTo>
                    <a:pt x="3023675" y="1143000"/>
                  </a:lnTo>
                  <a:lnTo>
                    <a:pt x="3040887" y="1143000"/>
                  </a:lnTo>
                  <a:lnTo>
                    <a:pt x="3040887" y="1257300"/>
                  </a:lnTo>
                  <a:lnTo>
                    <a:pt x="3023675" y="1257300"/>
                  </a:lnTo>
                  <a:lnTo>
                    <a:pt x="1742105" y="2540000"/>
                  </a:lnTo>
                  <a:close/>
                </a:path>
                <a:path w="3041014" h="2540000">
                  <a:moveTo>
                    <a:pt x="2383443" y="1725007"/>
                  </a:moveTo>
                  <a:lnTo>
                    <a:pt x="2937546" y="1167052"/>
                  </a:lnTo>
                  <a:lnTo>
                    <a:pt x="2611392" y="1498600"/>
                  </a:lnTo>
                  <a:lnTo>
                    <a:pt x="2383443" y="1725007"/>
                  </a:lnTo>
                  <a:close/>
                </a:path>
                <a:path w="3041014" h="2540000">
                  <a:moveTo>
                    <a:pt x="1686369" y="2540000"/>
                  </a:moveTo>
                  <a:lnTo>
                    <a:pt x="1682270" y="2540000"/>
                  </a:lnTo>
                  <a:lnTo>
                    <a:pt x="2499920" y="1714500"/>
                  </a:lnTo>
                  <a:lnTo>
                    <a:pt x="3023655" y="1193819"/>
                  </a:lnTo>
                  <a:lnTo>
                    <a:pt x="1686369" y="2540000"/>
                  </a:lnTo>
                  <a:close/>
                </a:path>
                <a:path w="3041014" h="2540000">
                  <a:moveTo>
                    <a:pt x="60379" y="2370509"/>
                  </a:moveTo>
                  <a:lnTo>
                    <a:pt x="151634" y="2273300"/>
                  </a:lnTo>
                  <a:lnTo>
                    <a:pt x="1217203" y="1208514"/>
                  </a:lnTo>
                  <a:lnTo>
                    <a:pt x="1220453" y="1206500"/>
                  </a:lnTo>
                  <a:lnTo>
                    <a:pt x="60379" y="2370509"/>
                  </a:lnTo>
                  <a:close/>
                </a:path>
                <a:path w="3041014" h="2540000">
                  <a:moveTo>
                    <a:pt x="1798660" y="2540000"/>
                  </a:moveTo>
                  <a:lnTo>
                    <a:pt x="1793742" y="2540000"/>
                  </a:lnTo>
                  <a:lnTo>
                    <a:pt x="2611392" y="1714500"/>
                  </a:lnTo>
                  <a:lnTo>
                    <a:pt x="3023675" y="1308100"/>
                  </a:lnTo>
                  <a:lnTo>
                    <a:pt x="3023675" y="1257300"/>
                  </a:lnTo>
                  <a:lnTo>
                    <a:pt x="3040887" y="1257300"/>
                  </a:lnTo>
                  <a:lnTo>
                    <a:pt x="3040887" y="1308100"/>
                  </a:lnTo>
                  <a:lnTo>
                    <a:pt x="3024494" y="1308100"/>
                  </a:lnTo>
                  <a:lnTo>
                    <a:pt x="1798660" y="2540000"/>
                  </a:lnTo>
                  <a:close/>
                </a:path>
                <a:path w="3041014" h="2540000">
                  <a:moveTo>
                    <a:pt x="114244" y="2254360"/>
                  </a:moveTo>
                  <a:lnTo>
                    <a:pt x="1088490" y="1282700"/>
                  </a:lnTo>
                  <a:lnTo>
                    <a:pt x="1097506" y="1282700"/>
                  </a:lnTo>
                  <a:lnTo>
                    <a:pt x="114244" y="2254360"/>
                  </a:lnTo>
                  <a:close/>
                </a:path>
                <a:path w="3041014" h="2540000">
                  <a:moveTo>
                    <a:pt x="1854396" y="2540000"/>
                  </a:moveTo>
                  <a:lnTo>
                    <a:pt x="1850298" y="2540000"/>
                  </a:lnTo>
                  <a:lnTo>
                    <a:pt x="2667948" y="1714500"/>
                  </a:lnTo>
                  <a:lnTo>
                    <a:pt x="3024494" y="1358900"/>
                  </a:lnTo>
                  <a:lnTo>
                    <a:pt x="3024494" y="1308100"/>
                  </a:lnTo>
                  <a:lnTo>
                    <a:pt x="3040887" y="1308100"/>
                  </a:lnTo>
                  <a:lnTo>
                    <a:pt x="3040887" y="1371600"/>
                  </a:lnTo>
                  <a:lnTo>
                    <a:pt x="3022855" y="1371600"/>
                  </a:lnTo>
                  <a:lnTo>
                    <a:pt x="1854396" y="2540000"/>
                  </a:lnTo>
                  <a:close/>
                </a:path>
                <a:path w="3041014" h="2540000">
                  <a:moveTo>
                    <a:pt x="455260" y="2540000"/>
                  </a:moveTo>
                  <a:lnTo>
                    <a:pt x="450342" y="2540000"/>
                  </a:lnTo>
                  <a:lnTo>
                    <a:pt x="1655905" y="1333953"/>
                  </a:lnTo>
                  <a:lnTo>
                    <a:pt x="455260" y="2540000"/>
                  </a:lnTo>
                  <a:close/>
                </a:path>
                <a:path w="3041014" h="2540000">
                  <a:moveTo>
                    <a:pt x="396111" y="1921076"/>
                  </a:moveTo>
                  <a:lnTo>
                    <a:pt x="956527" y="1358900"/>
                  </a:lnTo>
                  <a:lnTo>
                    <a:pt x="965543" y="1358900"/>
                  </a:lnTo>
                  <a:lnTo>
                    <a:pt x="396111" y="1921076"/>
                  </a:lnTo>
                  <a:close/>
                </a:path>
                <a:path w="3041014" h="2540000">
                  <a:moveTo>
                    <a:pt x="1910132" y="2540000"/>
                  </a:moveTo>
                  <a:lnTo>
                    <a:pt x="1906034" y="2540000"/>
                  </a:lnTo>
                  <a:lnTo>
                    <a:pt x="2723684" y="1714500"/>
                  </a:lnTo>
                  <a:lnTo>
                    <a:pt x="3022855" y="1422400"/>
                  </a:lnTo>
                  <a:lnTo>
                    <a:pt x="3022855" y="1371600"/>
                  </a:lnTo>
                  <a:lnTo>
                    <a:pt x="3040887" y="1371600"/>
                  </a:lnTo>
                  <a:lnTo>
                    <a:pt x="3040887" y="1422400"/>
                  </a:lnTo>
                  <a:lnTo>
                    <a:pt x="3025314" y="1422400"/>
                  </a:lnTo>
                  <a:lnTo>
                    <a:pt x="1910132" y="2540000"/>
                  </a:lnTo>
                  <a:close/>
                </a:path>
                <a:path w="3041014" h="2540000">
                  <a:moveTo>
                    <a:pt x="1406050" y="2540000"/>
                  </a:moveTo>
                  <a:lnTo>
                    <a:pt x="1401951" y="2540000"/>
                  </a:lnTo>
                  <a:lnTo>
                    <a:pt x="2559819" y="1378777"/>
                  </a:lnTo>
                  <a:lnTo>
                    <a:pt x="1406050" y="2540000"/>
                  </a:lnTo>
                  <a:close/>
                </a:path>
                <a:path w="3041014" h="2540000">
                  <a:moveTo>
                    <a:pt x="510996" y="2540000"/>
                  </a:moveTo>
                  <a:lnTo>
                    <a:pt x="506897" y="2540000"/>
                  </a:lnTo>
                  <a:lnTo>
                    <a:pt x="1657849" y="1388182"/>
                  </a:lnTo>
                  <a:lnTo>
                    <a:pt x="510996" y="2540000"/>
                  </a:lnTo>
                  <a:close/>
                </a:path>
                <a:path w="3041014" h="2540000">
                  <a:moveTo>
                    <a:pt x="2022424" y="2540000"/>
                  </a:moveTo>
                  <a:lnTo>
                    <a:pt x="2017506" y="2540000"/>
                  </a:lnTo>
                  <a:lnTo>
                    <a:pt x="2797418" y="1752600"/>
                  </a:lnTo>
                  <a:lnTo>
                    <a:pt x="3023674" y="1524000"/>
                  </a:lnTo>
                  <a:lnTo>
                    <a:pt x="3023674" y="1474808"/>
                  </a:lnTo>
                  <a:lnTo>
                    <a:pt x="3025314" y="1473200"/>
                  </a:lnTo>
                  <a:lnTo>
                    <a:pt x="3025314" y="1422400"/>
                  </a:lnTo>
                  <a:lnTo>
                    <a:pt x="3040887" y="1422400"/>
                  </a:lnTo>
                  <a:lnTo>
                    <a:pt x="3040887" y="1536700"/>
                  </a:lnTo>
                  <a:lnTo>
                    <a:pt x="3024494" y="1536700"/>
                  </a:lnTo>
                  <a:lnTo>
                    <a:pt x="2022424" y="2540000"/>
                  </a:lnTo>
                  <a:close/>
                </a:path>
                <a:path w="3041014" h="2540000">
                  <a:moveTo>
                    <a:pt x="741070" y="1517281"/>
                  </a:moveTo>
                  <a:lnTo>
                    <a:pt x="817308" y="1439088"/>
                  </a:lnTo>
                  <a:lnTo>
                    <a:pt x="823744" y="1435100"/>
                  </a:lnTo>
                  <a:lnTo>
                    <a:pt x="741070" y="1517281"/>
                  </a:lnTo>
                  <a:close/>
                </a:path>
                <a:path w="3041014" h="2540000">
                  <a:moveTo>
                    <a:pt x="2966150" y="1531258"/>
                  </a:moveTo>
                  <a:lnTo>
                    <a:pt x="3023674" y="1473200"/>
                  </a:lnTo>
                  <a:lnTo>
                    <a:pt x="3023674" y="1474808"/>
                  </a:lnTo>
                  <a:lnTo>
                    <a:pt x="2966150" y="1531258"/>
                  </a:lnTo>
                  <a:close/>
                </a:path>
                <a:path w="3041014" h="2540000">
                  <a:moveTo>
                    <a:pt x="31842" y="2514600"/>
                  </a:moveTo>
                  <a:lnTo>
                    <a:pt x="18851" y="2514600"/>
                  </a:lnTo>
                  <a:lnTo>
                    <a:pt x="782293" y="1752600"/>
                  </a:lnTo>
                  <a:lnTo>
                    <a:pt x="1036067" y="1500356"/>
                  </a:lnTo>
                  <a:lnTo>
                    <a:pt x="263106" y="2273300"/>
                  </a:lnTo>
                  <a:lnTo>
                    <a:pt x="31842" y="2514600"/>
                  </a:lnTo>
                  <a:close/>
                </a:path>
                <a:path w="3041014" h="2540000">
                  <a:moveTo>
                    <a:pt x="18851" y="2184400"/>
                  </a:moveTo>
                  <a:lnTo>
                    <a:pt x="690961" y="1511300"/>
                  </a:lnTo>
                  <a:lnTo>
                    <a:pt x="700797" y="1511300"/>
                  </a:lnTo>
                  <a:lnTo>
                    <a:pt x="599161" y="1612900"/>
                  </a:lnTo>
                  <a:lnTo>
                    <a:pt x="18851" y="2184400"/>
                  </a:lnTo>
                  <a:close/>
                </a:path>
                <a:path w="3041014" h="2540000">
                  <a:moveTo>
                    <a:pt x="32298" y="2235200"/>
                  </a:moveTo>
                  <a:lnTo>
                    <a:pt x="18851" y="2235200"/>
                  </a:lnTo>
                  <a:lnTo>
                    <a:pt x="741070" y="1517281"/>
                  </a:lnTo>
                  <a:lnTo>
                    <a:pt x="486869" y="1778000"/>
                  </a:lnTo>
                  <a:lnTo>
                    <a:pt x="32298" y="2235200"/>
                  </a:lnTo>
                  <a:close/>
                </a:path>
                <a:path w="3041014" h="2540000">
                  <a:moveTo>
                    <a:pt x="1966688" y="2540000"/>
                  </a:moveTo>
                  <a:lnTo>
                    <a:pt x="1961770" y="2540000"/>
                  </a:lnTo>
                  <a:lnTo>
                    <a:pt x="2779420" y="1714500"/>
                  </a:lnTo>
                  <a:lnTo>
                    <a:pt x="2966150" y="1531258"/>
                  </a:lnTo>
                  <a:lnTo>
                    <a:pt x="1966688" y="2540000"/>
                  </a:lnTo>
                  <a:close/>
                </a:path>
                <a:path w="3041014" h="2540000">
                  <a:moveTo>
                    <a:pt x="2133895" y="2540000"/>
                  </a:moveTo>
                  <a:lnTo>
                    <a:pt x="2129797" y="2540000"/>
                  </a:lnTo>
                  <a:lnTo>
                    <a:pt x="2909710" y="1752600"/>
                  </a:lnTo>
                  <a:lnTo>
                    <a:pt x="3022855" y="1638300"/>
                  </a:lnTo>
                  <a:lnTo>
                    <a:pt x="3022855" y="1589067"/>
                  </a:lnTo>
                  <a:lnTo>
                    <a:pt x="3024494" y="1587500"/>
                  </a:lnTo>
                  <a:lnTo>
                    <a:pt x="3024494" y="1536700"/>
                  </a:lnTo>
                  <a:lnTo>
                    <a:pt x="3040887" y="1536700"/>
                  </a:lnTo>
                  <a:lnTo>
                    <a:pt x="3040887" y="1638300"/>
                  </a:lnTo>
                  <a:lnTo>
                    <a:pt x="3023675" y="1638300"/>
                  </a:lnTo>
                  <a:lnTo>
                    <a:pt x="2133895" y="2540000"/>
                  </a:lnTo>
                  <a:close/>
                </a:path>
                <a:path w="3041014" h="2540000">
                  <a:moveTo>
                    <a:pt x="31500" y="2120900"/>
                  </a:moveTo>
                  <a:lnTo>
                    <a:pt x="18851" y="2120900"/>
                  </a:lnTo>
                  <a:lnTo>
                    <a:pt x="558998" y="1587500"/>
                  </a:lnTo>
                  <a:lnTo>
                    <a:pt x="568014" y="1587500"/>
                  </a:lnTo>
                  <a:lnTo>
                    <a:pt x="486869" y="1663700"/>
                  </a:lnTo>
                  <a:lnTo>
                    <a:pt x="31500" y="2120900"/>
                  </a:lnTo>
                  <a:close/>
                </a:path>
                <a:path w="3041014" h="2540000">
                  <a:moveTo>
                    <a:pt x="2992596" y="1618009"/>
                  </a:moveTo>
                  <a:lnTo>
                    <a:pt x="3022855" y="1587500"/>
                  </a:lnTo>
                  <a:lnTo>
                    <a:pt x="3022855" y="1589067"/>
                  </a:lnTo>
                  <a:lnTo>
                    <a:pt x="2992596" y="1618009"/>
                  </a:lnTo>
                  <a:close/>
                </a:path>
                <a:path w="3041014" h="2540000">
                  <a:moveTo>
                    <a:pt x="2078160" y="2540000"/>
                  </a:moveTo>
                  <a:lnTo>
                    <a:pt x="2074061" y="2540000"/>
                  </a:lnTo>
                  <a:lnTo>
                    <a:pt x="2891712" y="1714500"/>
                  </a:lnTo>
                  <a:lnTo>
                    <a:pt x="2992596" y="1618009"/>
                  </a:lnTo>
                  <a:lnTo>
                    <a:pt x="2078160" y="2540000"/>
                  </a:lnTo>
                  <a:close/>
                </a:path>
                <a:path w="3041014" h="2540000">
                  <a:moveTo>
                    <a:pt x="2568503" y="2265927"/>
                  </a:moveTo>
                  <a:lnTo>
                    <a:pt x="3023674" y="1803400"/>
                  </a:lnTo>
                  <a:lnTo>
                    <a:pt x="3023675" y="1638300"/>
                  </a:lnTo>
                  <a:lnTo>
                    <a:pt x="3040887" y="1638300"/>
                  </a:lnTo>
                  <a:lnTo>
                    <a:pt x="3040887" y="1816100"/>
                  </a:lnTo>
                  <a:lnTo>
                    <a:pt x="3023674" y="1816100"/>
                  </a:lnTo>
                  <a:lnTo>
                    <a:pt x="2568503" y="2265927"/>
                  </a:lnTo>
                  <a:close/>
                </a:path>
                <a:path w="3041014" h="2540000">
                  <a:moveTo>
                    <a:pt x="53619" y="2036232"/>
                  </a:moveTo>
                  <a:lnTo>
                    <a:pt x="427035" y="1663700"/>
                  </a:lnTo>
                  <a:lnTo>
                    <a:pt x="436051" y="1663700"/>
                  </a:lnTo>
                  <a:lnTo>
                    <a:pt x="53619" y="2036232"/>
                  </a:lnTo>
                  <a:close/>
                </a:path>
                <a:path w="3041014" h="2540000">
                  <a:moveTo>
                    <a:pt x="2190451" y="2540000"/>
                  </a:moveTo>
                  <a:lnTo>
                    <a:pt x="2185533" y="2540000"/>
                  </a:lnTo>
                  <a:lnTo>
                    <a:pt x="3003183" y="1714500"/>
                  </a:lnTo>
                  <a:lnTo>
                    <a:pt x="3023675" y="1701800"/>
                  </a:lnTo>
                  <a:lnTo>
                    <a:pt x="2190451" y="2540000"/>
                  </a:lnTo>
                  <a:close/>
                </a:path>
                <a:path w="3041014" h="2540000">
                  <a:moveTo>
                    <a:pt x="1574077" y="2540000"/>
                  </a:moveTo>
                  <a:lnTo>
                    <a:pt x="1570246" y="2540000"/>
                  </a:lnTo>
                  <a:lnTo>
                    <a:pt x="1716339" y="2387600"/>
                  </a:lnTo>
                  <a:lnTo>
                    <a:pt x="2383443" y="1725007"/>
                  </a:lnTo>
                  <a:lnTo>
                    <a:pt x="1574077" y="2540000"/>
                  </a:lnTo>
                  <a:close/>
                </a:path>
                <a:path w="3041014" h="2540000">
                  <a:moveTo>
                    <a:pt x="19671" y="2019300"/>
                  </a:moveTo>
                  <a:lnTo>
                    <a:pt x="18851" y="2019300"/>
                  </a:lnTo>
                  <a:lnTo>
                    <a:pt x="294252" y="1739900"/>
                  </a:lnTo>
                  <a:lnTo>
                    <a:pt x="304088" y="1739900"/>
                  </a:lnTo>
                  <a:lnTo>
                    <a:pt x="19671" y="2019300"/>
                  </a:lnTo>
                  <a:close/>
                </a:path>
                <a:path w="3041014" h="2540000">
                  <a:moveTo>
                    <a:pt x="2246187" y="2540000"/>
                  </a:moveTo>
                  <a:lnTo>
                    <a:pt x="2242089" y="2540000"/>
                  </a:lnTo>
                  <a:lnTo>
                    <a:pt x="2611392" y="2159000"/>
                  </a:lnTo>
                  <a:lnTo>
                    <a:pt x="3023665" y="1752609"/>
                  </a:lnTo>
                  <a:lnTo>
                    <a:pt x="2246187" y="2540000"/>
                  </a:lnTo>
                  <a:close/>
                </a:path>
                <a:path w="3041014" h="2540000">
                  <a:moveTo>
                    <a:pt x="31556" y="1955800"/>
                  </a:moveTo>
                  <a:lnTo>
                    <a:pt x="18851" y="1955800"/>
                  </a:lnTo>
                  <a:lnTo>
                    <a:pt x="161470" y="1816100"/>
                  </a:lnTo>
                  <a:lnTo>
                    <a:pt x="171305" y="1816100"/>
                  </a:lnTo>
                  <a:lnTo>
                    <a:pt x="31556" y="1955800"/>
                  </a:lnTo>
                  <a:close/>
                </a:path>
                <a:path w="3041014" h="2540000">
                  <a:moveTo>
                    <a:pt x="2649868" y="2295657"/>
                  </a:moveTo>
                  <a:lnTo>
                    <a:pt x="3023675" y="1917700"/>
                  </a:lnTo>
                  <a:lnTo>
                    <a:pt x="3023674" y="1816100"/>
                  </a:lnTo>
                  <a:lnTo>
                    <a:pt x="3040887" y="1816100"/>
                  </a:lnTo>
                  <a:lnTo>
                    <a:pt x="3040887" y="1930400"/>
                  </a:lnTo>
                  <a:lnTo>
                    <a:pt x="3023674" y="1930400"/>
                  </a:lnTo>
                  <a:lnTo>
                    <a:pt x="2649868" y="2295657"/>
                  </a:lnTo>
                  <a:close/>
                </a:path>
                <a:path w="3041014" h="2540000">
                  <a:moveTo>
                    <a:pt x="862137" y="2295762"/>
                  </a:moveTo>
                  <a:lnTo>
                    <a:pt x="1157340" y="1993900"/>
                  </a:lnTo>
                  <a:lnTo>
                    <a:pt x="1303318" y="1852238"/>
                  </a:lnTo>
                  <a:lnTo>
                    <a:pt x="862137" y="2295762"/>
                  </a:lnTo>
                  <a:close/>
                </a:path>
                <a:path w="3041014" h="2540000">
                  <a:moveTo>
                    <a:pt x="3021268" y="1869291"/>
                  </a:moveTo>
                  <a:lnTo>
                    <a:pt x="3023674" y="1866900"/>
                  </a:lnTo>
                  <a:lnTo>
                    <a:pt x="3021268" y="1869291"/>
                  </a:lnTo>
                  <a:close/>
                </a:path>
                <a:path w="3041014" h="2540000">
                  <a:moveTo>
                    <a:pt x="2435988" y="2451100"/>
                  </a:moveTo>
                  <a:lnTo>
                    <a:pt x="3021268" y="1869291"/>
                  </a:lnTo>
                  <a:lnTo>
                    <a:pt x="2499920" y="2387600"/>
                  </a:lnTo>
                  <a:lnTo>
                    <a:pt x="2442203" y="2447890"/>
                  </a:lnTo>
                  <a:lnTo>
                    <a:pt x="2435988" y="2451100"/>
                  </a:lnTo>
                  <a:close/>
                </a:path>
                <a:path w="3041014" h="2540000">
                  <a:moveTo>
                    <a:pt x="20491" y="2463800"/>
                  </a:moveTo>
                  <a:lnTo>
                    <a:pt x="20491" y="2462143"/>
                  </a:lnTo>
                  <a:lnTo>
                    <a:pt x="207370" y="2273300"/>
                  </a:lnTo>
                  <a:lnTo>
                    <a:pt x="596376" y="1888295"/>
                  </a:lnTo>
                  <a:lnTo>
                    <a:pt x="20491" y="2463800"/>
                  </a:lnTo>
                  <a:close/>
                </a:path>
                <a:path w="3041014" h="2540000">
                  <a:moveTo>
                    <a:pt x="18851" y="1905000"/>
                  </a:moveTo>
                  <a:lnTo>
                    <a:pt x="29507" y="1892300"/>
                  </a:lnTo>
                  <a:lnTo>
                    <a:pt x="38523" y="1892300"/>
                  </a:lnTo>
                  <a:lnTo>
                    <a:pt x="18851" y="1905000"/>
                  </a:lnTo>
                  <a:close/>
                </a:path>
                <a:path w="3041014" h="2540000">
                  <a:moveTo>
                    <a:pt x="19671" y="2298700"/>
                  </a:moveTo>
                  <a:lnTo>
                    <a:pt x="19671" y="2297684"/>
                  </a:lnTo>
                  <a:lnTo>
                    <a:pt x="39342" y="2273300"/>
                  </a:lnTo>
                  <a:lnTo>
                    <a:pt x="396111" y="1921076"/>
                  </a:lnTo>
                  <a:lnTo>
                    <a:pt x="19671" y="2298700"/>
                  </a:lnTo>
                  <a:close/>
                </a:path>
                <a:path w="3041014" h="2540000">
                  <a:moveTo>
                    <a:pt x="2875918" y="2181014"/>
                  </a:moveTo>
                  <a:lnTo>
                    <a:pt x="3019576" y="2032000"/>
                  </a:lnTo>
                  <a:lnTo>
                    <a:pt x="3021254" y="2032000"/>
                  </a:lnTo>
                  <a:lnTo>
                    <a:pt x="3022547" y="2019300"/>
                  </a:lnTo>
                  <a:lnTo>
                    <a:pt x="3023380" y="2006600"/>
                  </a:lnTo>
                  <a:lnTo>
                    <a:pt x="3023674" y="1993900"/>
                  </a:lnTo>
                  <a:lnTo>
                    <a:pt x="3023674" y="1930400"/>
                  </a:lnTo>
                  <a:lnTo>
                    <a:pt x="3040887" y="1930400"/>
                  </a:lnTo>
                  <a:lnTo>
                    <a:pt x="3040887" y="1993900"/>
                  </a:lnTo>
                  <a:lnTo>
                    <a:pt x="3034791" y="2044700"/>
                  </a:lnTo>
                  <a:lnTo>
                    <a:pt x="3017937" y="2044700"/>
                  </a:lnTo>
                  <a:lnTo>
                    <a:pt x="2875918" y="2181014"/>
                  </a:lnTo>
                  <a:close/>
                </a:path>
                <a:path w="3041014" h="2540000">
                  <a:moveTo>
                    <a:pt x="2700734" y="2298700"/>
                  </a:moveTo>
                  <a:lnTo>
                    <a:pt x="3023674" y="1981200"/>
                  </a:lnTo>
                  <a:lnTo>
                    <a:pt x="2708537" y="2294669"/>
                  </a:lnTo>
                  <a:lnTo>
                    <a:pt x="2700734" y="2298700"/>
                  </a:lnTo>
                  <a:close/>
                </a:path>
                <a:path w="3041014" h="2540000">
                  <a:moveTo>
                    <a:pt x="19671" y="2070100"/>
                  </a:moveTo>
                  <a:lnTo>
                    <a:pt x="19671" y="2069301"/>
                  </a:lnTo>
                  <a:lnTo>
                    <a:pt x="53619" y="2036232"/>
                  </a:lnTo>
                  <a:lnTo>
                    <a:pt x="19671" y="2070100"/>
                  </a:lnTo>
                  <a:close/>
                </a:path>
                <a:path w="3041014" h="2540000">
                  <a:moveTo>
                    <a:pt x="2337186" y="2540000"/>
                  </a:moveTo>
                  <a:lnTo>
                    <a:pt x="2297825" y="2540000"/>
                  </a:lnTo>
                  <a:lnTo>
                    <a:pt x="2316971" y="2520613"/>
                  </a:lnTo>
                  <a:lnTo>
                    <a:pt x="2426972" y="2463800"/>
                  </a:lnTo>
                  <a:lnTo>
                    <a:pt x="2442203" y="2447890"/>
                  </a:lnTo>
                  <a:lnTo>
                    <a:pt x="2558935" y="2387600"/>
                  </a:lnTo>
                  <a:lnTo>
                    <a:pt x="2574341" y="2372023"/>
                  </a:lnTo>
                  <a:lnTo>
                    <a:pt x="2691718" y="2311400"/>
                  </a:lnTo>
                  <a:lnTo>
                    <a:pt x="2708537" y="2294669"/>
                  </a:lnTo>
                  <a:lnTo>
                    <a:pt x="2823681" y="2235200"/>
                  </a:lnTo>
                  <a:lnTo>
                    <a:pt x="2838835" y="2219480"/>
                  </a:lnTo>
                  <a:lnTo>
                    <a:pt x="2935972" y="2171700"/>
                  </a:lnTo>
                  <a:lnTo>
                    <a:pt x="2987098" y="2120900"/>
                  </a:lnTo>
                  <a:lnTo>
                    <a:pt x="3005706" y="2082800"/>
                  </a:lnTo>
                  <a:lnTo>
                    <a:pt x="3017937" y="2044700"/>
                  </a:lnTo>
                  <a:lnTo>
                    <a:pt x="3034791" y="2044700"/>
                  </a:lnTo>
                  <a:lnTo>
                    <a:pt x="3033267" y="2057400"/>
                  </a:lnTo>
                  <a:lnTo>
                    <a:pt x="3012507" y="2108200"/>
                  </a:lnTo>
                  <a:lnTo>
                    <a:pt x="2981757" y="2146300"/>
                  </a:lnTo>
                  <a:lnTo>
                    <a:pt x="2944169" y="2184400"/>
                  </a:lnTo>
                  <a:lnTo>
                    <a:pt x="2337186" y="2540000"/>
                  </a:lnTo>
                  <a:close/>
                </a:path>
                <a:path w="3041014" h="2540000">
                  <a:moveTo>
                    <a:pt x="2832697" y="2222500"/>
                  </a:moveTo>
                  <a:lnTo>
                    <a:pt x="2875918" y="2181014"/>
                  </a:lnTo>
                  <a:lnTo>
                    <a:pt x="2838835" y="2219480"/>
                  </a:lnTo>
                  <a:lnTo>
                    <a:pt x="2832697" y="2222500"/>
                  </a:lnTo>
                  <a:close/>
                </a:path>
                <a:path w="3041014" h="2540000">
                  <a:moveTo>
                    <a:pt x="93958" y="2274592"/>
                  </a:moveTo>
                  <a:lnTo>
                    <a:pt x="95078" y="2273300"/>
                  </a:lnTo>
                  <a:lnTo>
                    <a:pt x="114244" y="2254360"/>
                  </a:lnTo>
                  <a:lnTo>
                    <a:pt x="93958" y="2274592"/>
                  </a:lnTo>
                  <a:close/>
                </a:path>
                <a:path w="3041014" h="2540000">
                  <a:moveTo>
                    <a:pt x="2304025" y="2527300"/>
                  </a:moveTo>
                  <a:lnTo>
                    <a:pt x="2568503" y="2265927"/>
                  </a:lnTo>
                  <a:lnTo>
                    <a:pt x="2316971" y="2520613"/>
                  </a:lnTo>
                  <a:lnTo>
                    <a:pt x="2304025" y="2527300"/>
                  </a:lnTo>
                  <a:close/>
                </a:path>
                <a:path w="3041014" h="2540000">
                  <a:moveTo>
                    <a:pt x="29038" y="2349500"/>
                  </a:moveTo>
                  <a:lnTo>
                    <a:pt x="18851" y="2349500"/>
                  </a:lnTo>
                  <a:lnTo>
                    <a:pt x="93958" y="2274592"/>
                  </a:lnTo>
                  <a:lnTo>
                    <a:pt x="29038" y="2349500"/>
                  </a:lnTo>
                  <a:close/>
                </a:path>
                <a:path w="3041014" h="2540000">
                  <a:moveTo>
                    <a:pt x="2568771" y="2374900"/>
                  </a:moveTo>
                  <a:lnTo>
                    <a:pt x="2649868" y="2295657"/>
                  </a:lnTo>
                  <a:lnTo>
                    <a:pt x="2574341" y="2372023"/>
                  </a:lnTo>
                  <a:lnTo>
                    <a:pt x="2568771" y="2374900"/>
                  </a:lnTo>
                  <a:close/>
                </a:path>
                <a:path w="3041014" h="2540000">
                  <a:moveTo>
                    <a:pt x="623287" y="2540000"/>
                  </a:moveTo>
                  <a:lnTo>
                    <a:pt x="619189" y="2540000"/>
                  </a:lnTo>
                  <a:lnTo>
                    <a:pt x="862137" y="2295762"/>
                  </a:lnTo>
                  <a:lnTo>
                    <a:pt x="623287" y="2540000"/>
                  </a:lnTo>
                  <a:close/>
                </a:path>
                <a:path w="3041014" h="2540000">
                  <a:moveTo>
                    <a:pt x="20491" y="2413000"/>
                  </a:moveTo>
                  <a:lnTo>
                    <a:pt x="18032" y="2413000"/>
                  </a:lnTo>
                  <a:lnTo>
                    <a:pt x="60379" y="2370509"/>
                  </a:lnTo>
                  <a:lnTo>
                    <a:pt x="20491" y="2413000"/>
                  </a:lnTo>
                  <a:close/>
                </a:path>
                <a:path w="3041014" h="2540000">
                  <a:moveTo>
                    <a:pt x="120024" y="2540000"/>
                  </a:moveTo>
                  <a:lnTo>
                    <a:pt x="115107" y="2540000"/>
                  </a:lnTo>
                  <a:lnTo>
                    <a:pt x="236697" y="2418152"/>
                  </a:lnTo>
                  <a:lnTo>
                    <a:pt x="120024" y="2540000"/>
                  </a:lnTo>
                  <a:close/>
                </a:path>
                <a:path w="3041014" h="2540000">
                  <a:moveTo>
                    <a:pt x="343427" y="2540000"/>
                  </a:moveTo>
                  <a:lnTo>
                    <a:pt x="338870" y="2540000"/>
                  </a:lnTo>
                  <a:lnTo>
                    <a:pt x="452025" y="2426744"/>
                  </a:lnTo>
                  <a:lnTo>
                    <a:pt x="343427" y="2540000"/>
                  </a:lnTo>
                  <a:close/>
                </a:path>
                <a:path w="3041014" h="2540000">
                  <a:moveTo>
                    <a:pt x="63469" y="2540000"/>
                  </a:moveTo>
                  <a:lnTo>
                    <a:pt x="59371" y="2540000"/>
                  </a:lnTo>
                  <a:lnTo>
                    <a:pt x="161002" y="2438141"/>
                  </a:lnTo>
                  <a:lnTo>
                    <a:pt x="63469" y="2540000"/>
                  </a:lnTo>
                  <a:close/>
                </a:path>
                <a:path w="3041014" h="2540000">
                  <a:moveTo>
                    <a:pt x="231496" y="2540000"/>
                  </a:moveTo>
                  <a:lnTo>
                    <a:pt x="227398" y="2540000"/>
                  </a:lnTo>
                  <a:lnTo>
                    <a:pt x="328231" y="2438975"/>
                  </a:lnTo>
                  <a:lnTo>
                    <a:pt x="231496" y="2540000"/>
                  </a:lnTo>
                  <a:close/>
                </a:path>
                <a:path w="3041014" h="2540000">
                  <a:moveTo>
                    <a:pt x="175761" y="2540000"/>
                  </a:moveTo>
                  <a:lnTo>
                    <a:pt x="171662" y="2540000"/>
                  </a:lnTo>
                  <a:lnTo>
                    <a:pt x="270499" y="2441059"/>
                  </a:lnTo>
                  <a:lnTo>
                    <a:pt x="175761" y="25400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1317" y="9436527"/>
              <a:ext cx="79505" cy="1066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1800" y="9279967"/>
              <a:ext cx="79505" cy="1066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4919" y="9359476"/>
              <a:ext cx="79505" cy="10666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64755" y="7886035"/>
              <a:ext cx="3023235" cy="2401570"/>
            </a:xfrm>
            <a:custGeom>
              <a:avLst/>
              <a:gdLst/>
              <a:ahLst/>
              <a:cxnLst/>
              <a:rect l="l" t="t" r="r" b="b"/>
              <a:pathLst>
                <a:path w="3023235" h="2401570">
                  <a:moveTo>
                    <a:pt x="2535596" y="2400963"/>
                  </a:moveTo>
                  <a:lnTo>
                    <a:pt x="0" y="2400963"/>
                  </a:lnTo>
                  <a:lnTo>
                    <a:pt x="0" y="1825904"/>
                  </a:lnTo>
                  <a:lnTo>
                    <a:pt x="7197" y="1774289"/>
                  </a:lnTo>
                  <a:lnTo>
                    <a:pt x="26843" y="1724058"/>
                  </a:lnTo>
                  <a:lnTo>
                    <a:pt x="56017" y="1680897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1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8831"/>
                  </a:lnTo>
                  <a:lnTo>
                    <a:pt x="2996012" y="2099062"/>
                  </a:lnTo>
                  <a:lnTo>
                    <a:pt x="2966837" y="2142224"/>
                  </a:lnTo>
                  <a:lnTo>
                    <a:pt x="2931055" y="2172629"/>
                  </a:lnTo>
                  <a:lnTo>
                    <a:pt x="2535596" y="2400963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54919" y="7876673"/>
              <a:ext cx="3041015" cy="2410460"/>
            </a:xfrm>
            <a:custGeom>
              <a:avLst/>
              <a:gdLst/>
              <a:ahLst/>
              <a:cxnLst/>
              <a:rect l="l" t="t" r="r" b="b"/>
              <a:pathLst>
                <a:path w="3041014" h="2410459">
                  <a:moveTo>
                    <a:pt x="18851" y="2410325"/>
                  </a:moveTo>
                  <a:lnTo>
                    <a:pt x="0" y="2410325"/>
                  </a:lnTo>
                  <a:lnTo>
                    <a:pt x="0" y="1835266"/>
                  </a:lnTo>
                  <a:lnTo>
                    <a:pt x="7620" y="1781218"/>
                  </a:lnTo>
                  <a:lnTo>
                    <a:pt x="28380" y="1728707"/>
                  </a:lnTo>
                  <a:lnTo>
                    <a:pt x="59129" y="1683574"/>
                  </a:lnTo>
                  <a:lnTo>
                    <a:pt x="96718" y="1651657"/>
                  </a:lnTo>
                  <a:lnTo>
                    <a:pt x="2935972" y="12295"/>
                  </a:lnTo>
                  <a:lnTo>
                    <a:pt x="2972959" y="0"/>
                  </a:lnTo>
                  <a:lnTo>
                    <a:pt x="2990031" y="1229"/>
                  </a:lnTo>
                  <a:lnTo>
                    <a:pt x="3032178" y="39242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1" y="1904939"/>
                  </a:lnTo>
                  <a:lnTo>
                    <a:pt x="18851" y="2410325"/>
                  </a:lnTo>
                  <a:close/>
                </a:path>
                <a:path w="3041014" h="2410459">
                  <a:moveTo>
                    <a:pt x="2562907" y="2410325"/>
                  </a:moveTo>
                  <a:lnTo>
                    <a:pt x="2526318" y="2410325"/>
                  </a:lnTo>
                  <a:lnTo>
                    <a:pt x="2935972" y="2173794"/>
                  </a:lnTo>
                  <a:lnTo>
                    <a:pt x="2969949" y="2144901"/>
                  </a:lnTo>
                  <a:lnTo>
                    <a:pt x="2997548" y="2103712"/>
                  </a:lnTo>
                  <a:lnTo>
                    <a:pt x="3016080" y="2055760"/>
                  </a:lnTo>
                  <a:lnTo>
                    <a:pt x="3022855" y="2006579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79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562907" y="241032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1801" y="9566856"/>
              <a:ext cx="79505" cy="10666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3104" y="9410297"/>
              <a:ext cx="79505" cy="1066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5404" y="9489806"/>
              <a:ext cx="79505" cy="1066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949166" y="9075047"/>
              <a:ext cx="1198880" cy="1212215"/>
            </a:xfrm>
            <a:custGeom>
              <a:avLst/>
              <a:gdLst/>
              <a:ahLst/>
              <a:cxnLst/>
              <a:rect l="l" t="t" r="r" b="b"/>
              <a:pathLst>
                <a:path w="1198879" h="1212215">
                  <a:moveTo>
                    <a:pt x="612557" y="1211951"/>
                  </a:moveTo>
                  <a:lnTo>
                    <a:pt x="0" y="1211951"/>
                  </a:lnTo>
                  <a:lnTo>
                    <a:pt x="0" y="691810"/>
                  </a:lnTo>
                  <a:lnTo>
                    <a:pt x="1198322" y="0"/>
                  </a:lnTo>
                  <a:lnTo>
                    <a:pt x="1198322" y="873780"/>
                  </a:lnTo>
                  <a:lnTo>
                    <a:pt x="612557" y="1211951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69616" y="8580780"/>
              <a:ext cx="734060" cy="1298575"/>
            </a:xfrm>
            <a:custGeom>
              <a:avLst/>
              <a:gdLst/>
              <a:ahLst/>
              <a:cxnLst/>
              <a:rect l="l" t="t" r="r" b="b"/>
              <a:pathLst>
                <a:path w="734059" h="1298575">
                  <a:moveTo>
                    <a:pt x="0" y="787713"/>
                  </a:moveTo>
                  <a:lnTo>
                    <a:pt x="0" y="423775"/>
                  </a:lnTo>
                  <a:lnTo>
                    <a:pt x="733583" y="0"/>
                  </a:lnTo>
                  <a:lnTo>
                    <a:pt x="733583" y="363938"/>
                  </a:lnTo>
                  <a:lnTo>
                    <a:pt x="0" y="787713"/>
                  </a:lnTo>
                  <a:close/>
                </a:path>
                <a:path w="734059" h="1298575">
                  <a:moveTo>
                    <a:pt x="0" y="1298375"/>
                  </a:moveTo>
                  <a:lnTo>
                    <a:pt x="0" y="901649"/>
                  </a:lnTo>
                  <a:lnTo>
                    <a:pt x="733583" y="477874"/>
                  </a:lnTo>
                  <a:lnTo>
                    <a:pt x="733583" y="874600"/>
                  </a:lnTo>
                  <a:lnTo>
                    <a:pt x="0" y="1298375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0147" y="8565209"/>
              <a:ext cx="2072639" cy="1722120"/>
            </a:xfrm>
            <a:custGeom>
              <a:avLst/>
              <a:gdLst/>
              <a:ahLst/>
              <a:cxnLst/>
              <a:rect l="l" t="t" r="r" b="b"/>
              <a:pathLst>
                <a:path w="2072639" h="1722120">
                  <a:moveTo>
                    <a:pt x="1217168" y="493445"/>
                  </a:moveTo>
                  <a:lnTo>
                    <a:pt x="4914" y="1193457"/>
                  </a:lnTo>
                  <a:lnTo>
                    <a:pt x="0" y="1195920"/>
                  </a:lnTo>
                  <a:lnTo>
                    <a:pt x="0" y="1721789"/>
                  </a:lnTo>
                  <a:lnTo>
                    <a:pt x="18846" y="1721789"/>
                  </a:lnTo>
                  <a:lnTo>
                    <a:pt x="18846" y="1207389"/>
                  </a:lnTo>
                  <a:lnTo>
                    <a:pt x="1198321" y="526237"/>
                  </a:lnTo>
                  <a:lnTo>
                    <a:pt x="1198321" y="1377886"/>
                  </a:lnTo>
                  <a:lnTo>
                    <a:pt x="602818" y="1721789"/>
                  </a:lnTo>
                  <a:lnTo>
                    <a:pt x="640143" y="1721789"/>
                  </a:lnTo>
                  <a:lnTo>
                    <a:pt x="1212253" y="1391818"/>
                  </a:lnTo>
                  <a:lnTo>
                    <a:pt x="1217168" y="1388541"/>
                  </a:lnTo>
                  <a:lnTo>
                    <a:pt x="1217168" y="526237"/>
                  </a:lnTo>
                  <a:lnTo>
                    <a:pt x="1217168" y="493445"/>
                  </a:lnTo>
                  <a:close/>
                </a:path>
                <a:path w="2072639" h="1722120">
                  <a:moveTo>
                    <a:pt x="1435201" y="1703298"/>
                  </a:moveTo>
                  <a:lnTo>
                    <a:pt x="1403172" y="1721789"/>
                  </a:lnTo>
                  <a:lnTo>
                    <a:pt x="1435201" y="1721789"/>
                  </a:lnTo>
                  <a:lnTo>
                    <a:pt x="1435201" y="1703298"/>
                  </a:lnTo>
                  <a:close/>
                </a:path>
                <a:path w="2072639" h="1722120">
                  <a:moveTo>
                    <a:pt x="1435201" y="1573796"/>
                  </a:moveTo>
                  <a:lnTo>
                    <a:pt x="1178953" y="1721789"/>
                  </a:lnTo>
                  <a:lnTo>
                    <a:pt x="1265529" y="1721789"/>
                  </a:lnTo>
                  <a:lnTo>
                    <a:pt x="1435201" y="1623796"/>
                  </a:lnTo>
                  <a:lnTo>
                    <a:pt x="1435201" y="1573796"/>
                  </a:lnTo>
                  <a:close/>
                </a:path>
                <a:path w="2072639" h="1722120">
                  <a:moveTo>
                    <a:pt x="1435201" y="1444282"/>
                  </a:moveTo>
                  <a:lnTo>
                    <a:pt x="954265" y="1721789"/>
                  </a:lnTo>
                  <a:lnTo>
                    <a:pt x="1041311" y="1721789"/>
                  </a:lnTo>
                  <a:lnTo>
                    <a:pt x="1435201" y="1494282"/>
                  </a:lnTo>
                  <a:lnTo>
                    <a:pt x="1435201" y="1444282"/>
                  </a:lnTo>
                  <a:close/>
                </a:path>
                <a:path w="2072639" h="1722120">
                  <a:moveTo>
                    <a:pt x="2072055" y="477875"/>
                  </a:moveTo>
                  <a:lnTo>
                    <a:pt x="2053209" y="488746"/>
                  </a:lnTo>
                  <a:lnTo>
                    <a:pt x="2053209" y="509841"/>
                  </a:lnTo>
                  <a:lnTo>
                    <a:pt x="2053209" y="884440"/>
                  </a:lnTo>
                  <a:lnTo>
                    <a:pt x="1338478" y="1296733"/>
                  </a:lnTo>
                  <a:lnTo>
                    <a:pt x="1338478" y="922147"/>
                  </a:lnTo>
                  <a:lnTo>
                    <a:pt x="2053209" y="509841"/>
                  </a:lnTo>
                  <a:lnTo>
                    <a:pt x="2053209" y="488746"/>
                  </a:lnTo>
                  <a:lnTo>
                    <a:pt x="1324546" y="909027"/>
                  </a:lnTo>
                  <a:lnTo>
                    <a:pt x="1319631" y="911491"/>
                  </a:lnTo>
                  <a:lnTo>
                    <a:pt x="1319631" y="1329524"/>
                  </a:lnTo>
                  <a:lnTo>
                    <a:pt x="1376476" y="1296733"/>
                  </a:lnTo>
                  <a:lnTo>
                    <a:pt x="2067140" y="898372"/>
                  </a:lnTo>
                  <a:lnTo>
                    <a:pt x="2072055" y="895908"/>
                  </a:lnTo>
                  <a:lnTo>
                    <a:pt x="2072055" y="509841"/>
                  </a:lnTo>
                  <a:lnTo>
                    <a:pt x="2072055" y="477875"/>
                  </a:lnTo>
                  <a:close/>
                </a:path>
                <a:path w="2072639" h="1722120">
                  <a:moveTo>
                    <a:pt x="2072055" y="0"/>
                  </a:moveTo>
                  <a:lnTo>
                    <a:pt x="2053209" y="10871"/>
                  </a:lnTo>
                  <a:lnTo>
                    <a:pt x="2053209" y="32791"/>
                  </a:lnTo>
                  <a:lnTo>
                    <a:pt x="2053209" y="374599"/>
                  </a:lnTo>
                  <a:lnTo>
                    <a:pt x="1338478" y="786892"/>
                  </a:lnTo>
                  <a:lnTo>
                    <a:pt x="1338478" y="445084"/>
                  </a:lnTo>
                  <a:lnTo>
                    <a:pt x="2053209" y="32791"/>
                  </a:lnTo>
                  <a:lnTo>
                    <a:pt x="2053209" y="10871"/>
                  </a:lnTo>
                  <a:lnTo>
                    <a:pt x="1324546" y="431152"/>
                  </a:lnTo>
                  <a:lnTo>
                    <a:pt x="1319631" y="433616"/>
                  </a:lnTo>
                  <a:lnTo>
                    <a:pt x="1319631" y="818857"/>
                  </a:lnTo>
                  <a:lnTo>
                    <a:pt x="1375054" y="786892"/>
                  </a:lnTo>
                  <a:lnTo>
                    <a:pt x="2067140" y="387705"/>
                  </a:lnTo>
                  <a:lnTo>
                    <a:pt x="2072055" y="385254"/>
                  </a:lnTo>
                  <a:lnTo>
                    <a:pt x="2072055" y="32791"/>
                  </a:lnTo>
                  <a:lnTo>
                    <a:pt x="2072055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7901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E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23780" y="879507"/>
            <a:ext cx="6206490" cy="9893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300" spc="340" dirty="0">
                <a:solidFill>
                  <a:srgbClr val="2A4A81"/>
                </a:solidFill>
              </a:rPr>
              <a:t>Etapas</a:t>
            </a:r>
            <a:r>
              <a:rPr sz="6300" spc="114" dirty="0">
                <a:solidFill>
                  <a:srgbClr val="2A4A81"/>
                </a:solidFill>
              </a:rPr>
              <a:t> </a:t>
            </a:r>
            <a:r>
              <a:rPr sz="6300" spc="165" dirty="0">
                <a:solidFill>
                  <a:srgbClr val="2A4A81"/>
                </a:solidFill>
              </a:rPr>
              <a:t>do</a:t>
            </a:r>
            <a:r>
              <a:rPr sz="6300" spc="114" dirty="0">
                <a:solidFill>
                  <a:srgbClr val="2A4A81"/>
                </a:solidFill>
              </a:rPr>
              <a:t> </a:t>
            </a:r>
            <a:r>
              <a:rPr sz="6300" spc="-40" dirty="0">
                <a:solidFill>
                  <a:srgbClr val="2A4A81"/>
                </a:solidFill>
              </a:rPr>
              <a:t>curso</a:t>
            </a:r>
            <a:endParaRPr sz="6300"/>
          </a:p>
        </p:txBody>
      </p:sp>
      <p:sp>
        <p:nvSpPr>
          <p:cNvPr id="4" name="object 4"/>
          <p:cNvSpPr txBox="1"/>
          <p:nvPr/>
        </p:nvSpPr>
        <p:spPr>
          <a:xfrm>
            <a:off x="5055463" y="4081254"/>
            <a:ext cx="1459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35" dirty="0">
                <a:solidFill>
                  <a:srgbClr val="2A4A81"/>
                </a:solidFill>
                <a:latin typeface="Trebuchet MS"/>
                <a:cs typeface="Trebuchet MS"/>
              </a:rPr>
              <a:t>P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17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41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35906" y="4757134"/>
            <a:ext cx="1499235" cy="870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3995">
              <a:lnSpc>
                <a:spcPct val="1155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2A4A81"/>
                </a:solidFill>
                <a:latin typeface="Trebuchet MS"/>
                <a:cs typeface="Trebuchet MS"/>
              </a:rPr>
              <a:t>Projeto </a:t>
            </a:r>
            <a:r>
              <a:rPr sz="2400" b="1" spc="-2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400" b="1" spc="-85" dirty="0">
                <a:solidFill>
                  <a:srgbClr val="2A4A81"/>
                </a:solidFill>
                <a:latin typeface="Trebuchet MS"/>
                <a:cs typeface="Trebuchet MS"/>
              </a:rPr>
              <a:t>c</a:t>
            </a:r>
            <a:r>
              <a:rPr sz="2400" b="1" spc="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r>
              <a:rPr sz="2400" b="1" dirty="0">
                <a:solidFill>
                  <a:srgbClr val="2A4A81"/>
                </a:solidFill>
                <a:latin typeface="Trebuchet MS"/>
                <a:cs typeface="Trebuchet MS"/>
              </a:rPr>
              <a:t>n</a:t>
            </a:r>
            <a:r>
              <a:rPr sz="2400" b="1" spc="-85" dirty="0">
                <a:solidFill>
                  <a:srgbClr val="2A4A81"/>
                </a:solidFill>
                <a:latin typeface="Trebuchet MS"/>
                <a:cs typeface="Trebuchet MS"/>
              </a:rPr>
              <a:t>c</a:t>
            </a:r>
            <a:r>
              <a:rPr sz="2400" b="1" spc="-60" dirty="0">
                <a:solidFill>
                  <a:srgbClr val="2A4A81"/>
                </a:solidFill>
                <a:latin typeface="Trebuchet MS"/>
                <a:cs typeface="Trebuchet MS"/>
              </a:rPr>
              <a:t>e</a:t>
            </a:r>
            <a:r>
              <a:rPr sz="2400" b="1" spc="-40" dirty="0">
                <a:solidFill>
                  <a:srgbClr val="2A4A81"/>
                </a:solidFill>
                <a:latin typeface="Trebuchet MS"/>
                <a:cs typeface="Trebuchet MS"/>
              </a:rPr>
              <a:t>i</a:t>
            </a:r>
            <a:r>
              <a:rPr sz="2400" b="1" spc="-15" dirty="0">
                <a:solidFill>
                  <a:srgbClr val="2A4A81"/>
                </a:solidFill>
                <a:latin typeface="Trebuchet MS"/>
                <a:cs typeface="Trebuchet MS"/>
              </a:rPr>
              <a:t>t</a:t>
            </a:r>
            <a:r>
              <a:rPr sz="2400" b="1" spc="-25" dirty="0">
                <a:solidFill>
                  <a:srgbClr val="2A4A81"/>
                </a:solidFill>
                <a:latin typeface="Trebuchet MS"/>
                <a:cs typeface="Trebuchet MS"/>
              </a:rPr>
              <a:t>u</a:t>
            </a:r>
            <a:r>
              <a:rPr sz="2400" b="1" spc="190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400" b="1" spc="-30" dirty="0">
                <a:solidFill>
                  <a:srgbClr val="2A4A81"/>
                </a:solidFill>
                <a:latin typeface="Trebuchet MS"/>
                <a:cs typeface="Trebuchet MS"/>
              </a:rPr>
              <a:t>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3707" y="4073079"/>
            <a:ext cx="1459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35" dirty="0">
                <a:solidFill>
                  <a:srgbClr val="F7B13A"/>
                </a:solidFill>
                <a:latin typeface="Trebuchet MS"/>
                <a:cs typeface="Trebuchet MS"/>
              </a:rPr>
              <a:t>P</a:t>
            </a:r>
            <a:r>
              <a:rPr sz="2800" b="1" spc="-36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800" b="1" spc="175" dirty="0">
                <a:solidFill>
                  <a:srgbClr val="F7B13A"/>
                </a:solidFill>
                <a:latin typeface="Trebuchet MS"/>
                <a:cs typeface="Trebuchet MS"/>
              </a:rPr>
              <a:t>A</a:t>
            </a:r>
            <a:r>
              <a:rPr sz="2800" b="1" spc="-36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F7B13A"/>
                </a:solidFill>
                <a:latin typeface="Trebuchet MS"/>
                <a:cs typeface="Trebuchet MS"/>
              </a:rPr>
              <a:t>S</a:t>
            </a:r>
            <a:r>
              <a:rPr sz="2800" b="1" spc="-36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F7B13A"/>
                </a:solidFill>
                <a:latin typeface="Trebuchet MS"/>
                <a:cs typeface="Trebuchet MS"/>
              </a:rPr>
              <a:t>S</a:t>
            </a:r>
            <a:r>
              <a:rPr sz="2800" b="1" spc="-36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800" b="1" spc="415" dirty="0">
                <a:solidFill>
                  <a:srgbClr val="F7B13A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4707" y="4766704"/>
            <a:ext cx="2398395" cy="1254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799"/>
              </a:lnSpc>
              <a:spcBef>
                <a:spcPts val="95"/>
              </a:spcBef>
            </a:pPr>
            <a:r>
              <a:rPr sz="2300" b="1" spc="40" dirty="0">
                <a:solidFill>
                  <a:srgbClr val="F7B13A"/>
                </a:solidFill>
                <a:latin typeface="Trebuchet MS"/>
                <a:cs typeface="Trebuchet MS"/>
              </a:rPr>
              <a:t>Apresentação </a:t>
            </a:r>
            <a:r>
              <a:rPr sz="2300" b="1" spc="35" dirty="0">
                <a:solidFill>
                  <a:srgbClr val="F7B13A"/>
                </a:solidFill>
                <a:latin typeface="Trebuchet MS"/>
                <a:cs typeface="Trebuchet MS"/>
              </a:rPr>
              <a:t>de </a:t>
            </a:r>
            <a:r>
              <a:rPr sz="2300" b="1" spc="-68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300" b="1" spc="-15" dirty="0">
                <a:solidFill>
                  <a:srgbClr val="F7B13A"/>
                </a:solidFill>
                <a:latin typeface="Trebuchet MS"/>
                <a:cs typeface="Trebuchet MS"/>
              </a:rPr>
              <a:t>conceitos </a:t>
            </a:r>
            <a:r>
              <a:rPr sz="2300" b="1" spc="-1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2300" b="1" dirty="0">
                <a:solidFill>
                  <a:srgbClr val="F7B13A"/>
                </a:solidFill>
                <a:latin typeface="Trebuchet MS"/>
                <a:cs typeface="Trebuchet MS"/>
              </a:rPr>
              <a:t>elementares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18963" y="4081254"/>
            <a:ext cx="1459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35" dirty="0">
                <a:solidFill>
                  <a:srgbClr val="2A4A81"/>
                </a:solidFill>
                <a:latin typeface="Trebuchet MS"/>
                <a:cs typeface="Trebuchet MS"/>
              </a:rPr>
              <a:t>P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17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41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9283" y="4820498"/>
            <a:ext cx="2139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2A4A81"/>
                </a:solidFill>
                <a:latin typeface="Trebuchet MS"/>
                <a:cs typeface="Trebuchet MS"/>
              </a:rPr>
              <a:t>Projeto</a:t>
            </a:r>
            <a:r>
              <a:rPr sz="2400" b="1" spc="-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400" b="1" spc="70" dirty="0">
                <a:solidFill>
                  <a:srgbClr val="2A4A81"/>
                </a:solidFill>
                <a:latin typeface="Trebuchet MS"/>
                <a:cs typeface="Trebuchet MS"/>
              </a:rPr>
              <a:t>Lógico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76926" y="4081254"/>
            <a:ext cx="1459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35" dirty="0">
                <a:solidFill>
                  <a:srgbClr val="2A4A81"/>
                </a:solidFill>
                <a:latin typeface="Trebuchet MS"/>
                <a:cs typeface="Trebuchet MS"/>
              </a:rPr>
              <a:t>P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17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41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15518" y="4767158"/>
            <a:ext cx="198247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865" marR="5080" indent="-177800">
              <a:lnSpc>
                <a:spcPct val="114599"/>
              </a:lnSpc>
              <a:spcBef>
                <a:spcPts val="100"/>
              </a:spcBef>
            </a:pPr>
            <a:r>
              <a:rPr sz="2400" b="1" spc="-20" dirty="0">
                <a:solidFill>
                  <a:srgbClr val="2A4A81"/>
                </a:solidFill>
                <a:latin typeface="Trebuchet MS"/>
                <a:cs typeface="Trebuchet MS"/>
              </a:rPr>
              <a:t>Projeto</a:t>
            </a:r>
            <a:r>
              <a:rPr sz="2400" b="1" spc="-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2A4A81"/>
                </a:solidFill>
                <a:latin typeface="Trebuchet MS"/>
                <a:cs typeface="Trebuchet MS"/>
              </a:rPr>
              <a:t>Físico </a:t>
            </a:r>
            <a:r>
              <a:rPr sz="2400" b="1" spc="-7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400" b="1" spc="40" dirty="0">
                <a:solidFill>
                  <a:srgbClr val="2A4A81"/>
                </a:solidFill>
                <a:latin typeface="Trebuchet MS"/>
                <a:cs typeface="Trebuchet MS"/>
              </a:rPr>
              <a:t>(definição)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04558" y="4081254"/>
            <a:ext cx="1459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35" dirty="0">
                <a:solidFill>
                  <a:srgbClr val="2A4A81"/>
                </a:solidFill>
                <a:latin typeface="Trebuchet MS"/>
                <a:cs typeface="Trebuchet MS"/>
              </a:rPr>
              <a:t>P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17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200" dirty="0">
                <a:solidFill>
                  <a:srgbClr val="2A4A81"/>
                </a:solidFill>
                <a:latin typeface="Trebuchet MS"/>
                <a:cs typeface="Trebuchet MS"/>
              </a:rPr>
              <a:t>S</a:t>
            </a:r>
            <a:r>
              <a:rPr sz="2800" b="1" spc="-3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800" b="1" spc="41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95298" y="4775999"/>
            <a:ext cx="187833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215">
              <a:lnSpc>
                <a:spcPct val="115500"/>
              </a:lnSpc>
              <a:spcBef>
                <a:spcPts val="100"/>
              </a:spcBef>
            </a:pPr>
            <a:r>
              <a:rPr sz="2100" b="1" spc="-20" dirty="0">
                <a:solidFill>
                  <a:srgbClr val="2A4A81"/>
                </a:solidFill>
                <a:latin typeface="Trebuchet MS"/>
                <a:cs typeface="Trebuchet MS"/>
              </a:rPr>
              <a:t>Projeto</a:t>
            </a:r>
            <a:r>
              <a:rPr sz="2100" b="1" spc="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100" b="1" spc="-15" dirty="0">
                <a:solidFill>
                  <a:srgbClr val="2A4A81"/>
                </a:solidFill>
                <a:latin typeface="Trebuchet MS"/>
                <a:cs typeface="Trebuchet MS"/>
              </a:rPr>
              <a:t>Físico </a:t>
            </a:r>
            <a:r>
              <a:rPr sz="2100" b="1" spc="-61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2100" b="1" spc="80" dirty="0">
                <a:solidFill>
                  <a:srgbClr val="2A4A81"/>
                </a:solidFill>
                <a:latin typeface="Trebuchet MS"/>
                <a:cs typeface="Trebuchet MS"/>
              </a:rPr>
              <a:t>(</a:t>
            </a:r>
            <a:r>
              <a:rPr sz="2100" b="1" dirty="0">
                <a:solidFill>
                  <a:srgbClr val="2A4A81"/>
                </a:solidFill>
                <a:latin typeface="Trebuchet MS"/>
                <a:cs typeface="Trebuchet MS"/>
              </a:rPr>
              <a:t>m</a:t>
            </a:r>
            <a:r>
              <a:rPr sz="2100" b="1" spc="16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100" b="1" dirty="0">
                <a:solidFill>
                  <a:srgbClr val="2A4A81"/>
                </a:solidFill>
                <a:latin typeface="Trebuchet MS"/>
                <a:cs typeface="Trebuchet MS"/>
              </a:rPr>
              <a:t>n</a:t>
            </a:r>
            <a:r>
              <a:rPr sz="2100" b="1" spc="-35" dirty="0">
                <a:solidFill>
                  <a:srgbClr val="2A4A81"/>
                </a:solidFill>
                <a:latin typeface="Trebuchet MS"/>
                <a:cs typeface="Trebuchet MS"/>
              </a:rPr>
              <a:t>i</a:t>
            </a:r>
            <a:r>
              <a:rPr sz="2100" b="1" spc="80" dirty="0">
                <a:solidFill>
                  <a:srgbClr val="2A4A81"/>
                </a:solidFill>
                <a:latin typeface="Trebuchet MS"/>
                <a:cs typeface="Trebuchet MS"/>
              </a:rPr>
              <a:t>p</a:t>
            </a:r>
            <a:r>
              <a:rPr sz="2100" b="1" spc="-20" dirty="0">
                <a:solidFill>
                  <a:srgbClr val="2A4A81"/>
                </a:solidFill>
                <a:latin typeface="Trebuchet MS"/>
                <a:cs typeface="Trebuchet MS"/>
              </a:rPr>
              <a:t>u</a:t>
            </a:r>
            <a:r>
              <a:rPr sz="2100" b="1" spc="-30" dirty="0">
                <a:solidFill>
                  <a:srgbClr val="2A4A81"/>
                </a:solidFill>
                <a:latin typeface="Trebuchet MS"/>
                <a:cs typeface="Trebuchet MS"/>
              </a:rPr>
              <a:t>l</a:t>
            </a:r>
            <a:r>
              <a:rPr sz="2100" b="1" spc="165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2100" b="1" spc="-75" dirty="0">
                <a:solidFill>
                  <a:srgbClr val="2A4A81"/>
                </a:solidFill>
                <a:latin typeface="Trebuchet MS"/>
                <a:cs typeface="Trebuchet MS"/>
              </a:rPr>
              <a:t>ç</a:t>
            </a:r>
            <a:r>
              <a:rPr sz="2100" b="1" spc="165" dirty="0">
                <a:solidFill>
                  <a:srgbClr val="2A4A81"/>
                </a:solidFill>
                <a:latin typeface="Trebuchet MS"/>
                <a:cs typeface="Trebuchet MS"/>
              </a:rPr>
              <a:t>ã</a:t>
            </a:r>
            <a:r>
              <a:rPr sz="2100" b="1" spc="5" dirty="0">
                <a:solidFill>
                  <a:srgbClr val="2A4A81"/>
                </a:solidFill>
                <a:latin typeface="Trebuchet MS"/>
                <a:cs typeface="Trebuchet MS"/>
              </a:rPr>
              <a:t>o</a:t>
            </a:r>
            <a:r>
              <a:rPr sz="2100" b="1" spc="85" dirty="0">
                <a:solidFill>
                  <a:srgbClr val="2A4A81"/>
                </a:solidFill>
                <a:latin typeface="Trebuchet MS"/>
                <a:cs typeface="Trebuchet MS"/>
              </a:rPr>
              <a:t>)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44804" y="3155473"/>
            <a:ext cx="21780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65" dirty="0">
                <a:solidFill>
                  <a:srgbClr val="F7B13A"/>
                </a:solidFill>
                <a:latin typeface="Trebuchet MS"/>
                <a:cs typeface="Trebuchet MS"/>
              </a:rPr>
              <a:t>1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09742" y="3155473"/>
            <a:ext cx="3511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5" dirty="0">
                <a:solidFill>
                  <a:srgbClr val="2A4A81"/>
                </a:solidFill>
                <a:latin typeface="Trebuchet MS"/>
                <a:cs typeface="Trebuchet MS"/>
              </a:rPr>
              <a:t>2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88852" y="3155473"/>
            <a:ext cx="3200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60" dirty="0">
                <a:solidFill>
                  <a:srgbClr val="2A4A81"/>
                </a:solidFill>
                <a:latin typeface="Trebuchet MS"/>
                <a:cs typeface="Trebuchet MS"/>
              </a:rPr>
              <a:t>3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39543" y="3155473"/>
            <a:ext cx="3346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45" dirty="0">
                <a:solidFill>
                  <a:srgbClr val="2A4A81"/>
                </a:solidFill>
                <a:latin typeface="Trebuchet MS"/>
                <a:cs typeface="Trebuchet MS"/>
              </a:rPr>
              <a:t>4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614651" y="3155473"/>
            <a:ext cx="3149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300" dirty="0">
                <a:solidFill>
                  <a:srgbClr val="2A4A81"/>
                </a:solidFill>
                <a:latin typeface="Trebuchet MS"/>
                <a:cs typeface="Trebuchet MS"/>
              </a:rPr>
              <a:t>5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55338" y="3569747"/>
            <a:ext cx="2648585" cy="0"/>
          </a:xfrm>
          <a:custGeom>
            <a:avLst/>
            <a:gdLst/>
            <a:ahLst/>
            <a:cxnLst/>
            <a:rect l="l" t="t" r="r" b="b"/>
            <a:pathLst>
              <a:path w="2648585">
                <a:moveTo>
                  <a:pt x="0" y="0"/>
                </a:moveTo>
                <a:lnTo>
                  <a:pt x="2647988" y="0"/>
                </a:lnTo>
              </a:path>
            </a:pathLst>
          </a:custGeom>
          <a:ln w="28574">
            <a:solidFill>
              <a:srgbClr val="2A4A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99969" y="3569747"/>
            <a:ext cx="2648585" cy="0"/>
          </a:xfrm>
          <a:custGeom>
            <a:avLst/>
            <a:gdLst/>
            <a:ahLst/>
            <a:cxnLst/>
            <a:rect l="l" t="t" r="r" b="b"/>
            <a:pathLst>
              <a:path w="2648584">
                <a:moveTo>
                  <a:pt x="0" y="0"/>
                </a:moveTo>
                <a:lnTo>
                  <a:pt x="2647988" y="0"/>
                </a:lnTo>
              </a:path>
            </a:pathLst>
          </a:custGeom>
          <a:ln w="28574">
            <a:solidFill>
              <a:srgbClr val="2A4A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37253" y="3569747"/>
            <a:ext cx="2648585" cy="0"/>
          </a:xfrm>
          <a:custGeom>
            <a:avLst/>
            <a:gdLst/>
            <a:ahLst/>
            <a:cxnLst/>
            <a:rect l="l" t="t" r="r" b="b"/>
            <a:pathLst>
              <a:path w="2648584">
                <a:moveTo>
                  <a:pt x="0" y="0"/>
                </a:moveTo>
                <a:lnTo>
                  <a:pt x="2647988" y="0"/>
                </a:lnTo>
              </a:path>
            </a:pathLst>
          </a:custGeom>
          <a:ln w="28574">
            <a:solidFill>
              <a:srgbClr val="2A4A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823238" y="3569747"/>
            <a:ext cx="2648585" cy="0"/>
          </a:xfrm>
          <a:custGeom>
            <a:avLst/>
            <a:gdLst/>
            <a:ahLst/>
            <a:cxnLst/>
            <a:rect l="l" t="t" r="r" b="b"/>
            <a:pathLst>
              <a:path w="2648584">
                <a:moveTo>
                  <a:pt x="0" y="0"/>
                </a:moveTo>
                <a:lnTo>
                  <a:pt x="2647988" y="0"/>
                </a:lnTo>
              </a:path>
            </a:pathLst>
          </a:custGeom>
          <a:ln w="28574">
            <a:solidFill>
              <a:srgbClr val="2A4A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505" dirty="0"/>
              <a:t>A</a:t>
            </a:r>
            <a:r>
              <a:rPr spc="1060" dirty="0"/>
              <a:t>g</a:t>
            </a:r>
            <a:r>
              <a:rPr spc="-180" dirty="0"/>
              <a:t>e</a:t>
            </a:r>
            <a:r>
              <a:rPr spc="25" dirty="0"/>
              <a:t>n</a:t>
            </a:r>
            <a:r>
              <a:rPr spc="350" dirty="0"/>
              <a:t>d</a:t>
            </a:r>
            <a:r>
              <a:rPr spc="655" dirty="0"/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51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6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201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5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94DDDE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94DDDE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6"/>
            <a:ext cx="123825" cy="1238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576789" y="5149833"/>
            <a:ext cx="516636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745" algn="l"/>
              </a:tabLst>
            </a:pP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94DDDE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6"/>
            <a:ext cx="123825" cy="1238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962504" y="5060260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94DDDE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94DDDE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23656" y="6502383"/>
            <a:ext cx="561911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3713479" algn="l"/>
                <a:tab pos="5139690" algn="l"/>
              </a:tabLst>
            </a:pP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94DDDE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6"/>
            <a:ext cx="123825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62504" y="7089085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94DDDE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94DDDE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94DDDE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13137" y="1684368"/>
            <a:ext cx="6055995" cy="6648450"/>
            <a:chOff x="1313137" y="1684368"/>
            <a:chExt cx="6055995" cy="6648450"/>
          </a:xfrm>
        </p:grpSpPr>
        <p:sp>
          <p:nvSpPr>
            <p:cNvPr id="15" name="object 15"/>
            <p:cNvSpPr/>
            <p:nvPr/>
          </p:nvSpPr>
          <p:spPr>
            <a:xfrm>
              <a:off x="1463435" y="1831569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68"/>
              <a:ext cx="3869916" cy="51180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34652" y="2622297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6"/>
              <a:ext cx="3869916" cy="51180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9408" y="3361522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21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505" dirty="0"/>
              <a:t>A</a:t>
            </a:r>
            <a:r>
              <a:rPr spc="1060" dirty="0"/>
              <a:t>g</a:t>
            </a:r>
            <a:r>
              <a:rPr spc="-180" dirty="0"/>
              <a:t>e</a:t>
            </a:r>
            <a:r>
              <a:rPr spc="25" dirty="0"/>
              <a:t>n</a:t>
            </a:r>
            <a:r>
              <a:rPr spc="350" dirty="0"/>
              <a:t>d</a:t>
            </a:r>
            <a:r>
              <a:rPr spc="655" dirty="0"/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50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5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200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3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F7B13A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F7B13A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F7B13A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94DDDE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5"/>
            <a:ext cx="123825" cy="123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5"/>
            <a:ext cx="123825" cy="1238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962504" y="5060258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94DDDE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94DDDE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23656" y="5149831"/>
            <a:ext cx="5619750" cy="1964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03045" algn="l"/>
              </a:tabLst>
            </a:pP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94DDDE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15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  <a:tabLst>
                <a:tab pos="1109345" algn="l"/>
                <a:tab pos="3700779" algn="l"/>
                <a:tab pos="5126990" algn="l"/>
              </a:tabLst>
            </a:pP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94DDDE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4"/>
            <a:ext cx="123825" cy="1238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962504" y="7089084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94DDDE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94DDDE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94DDDE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313137" y="1684368"/>
            <a:ext cx="6055995" cy="6648450"/>
            <a:chOff x="1313137" y="1684368"/>
            <a:chExt cx="6055995" cy="6648450"/>
          </a:xfrm>
        </p:grpSpPr>
        <p:sp>
          <p:nvSpPr>
            <p:cNvPr id="14" name="object 14"/>
            <p:cNvSpPr/>
            <p:nvPr/>
          </p:nvSpPr>
          <p:spPr>
            <a:xfrm>
              <a:off x="1463435" y="1831569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68"/>
              <a:ext cx="3869916" cy="51180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34652" y="2622296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5"/>
              <a:ext cx="3869916" cy="51180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49408" y="3361522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21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0953" y="1742260"/>
            <a:ext cx="4397720" cy="57760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5169" y="1262998"/>
            <a:ext cx="10177145" cy="19418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ctr">
              <a:lnSpc>
                <a:spcPts val="5030"/>
              </a:lnSpc>
              <a:spcBef>
                <a:spcPts val="200"/>
              </a:spcBef>
            </a:pPr>
            <a:r>
              <a:rPr sz="4200" spc="30" dirty="0">
                <a:solidFill>
                  <a:srgbClr val="2A4A81"/>
                </a:solidFill>
              </a:rPr>
              <a:t>Porque</a:t>
            </a:r>
            <a:r>
              <a:rPr sz="4200" spc="100" dirty="0">
                <a:solidFill>
                  <a:srgbClr val="2A4A81"/>
                </a:solidFill>
              </a:rPr>
              <a:t> </a:t>
            </a:r>
            <a:r>
              <a:rPr sz="4200" spc="45" dirty="0">
                <a:solidFill>
                  <a:srgbClr val="2A4A81"/>
                </a:solidFill>
              </a:rPr>
              <a:t>os</a:t>
            </a:r>
            <a:r>
              <a:rPr sz="4200" spc="100" dirty="0">
                <a:solidFill>
                  <a:srgbClr val="2A4A81"/>
                </a:solidFill>
              </a:rPr>
              <a:t> </a:t>
            </a:r>
            <a:r>
              <a:rPr sz="4200" spc="155" dirty="0">
                <a:solidFill>
                  <a:srgbClr val="2A4A81"/>
                </a:solidFill>
              </a:rPr>
              <a:t>dados</a:t>
            </a:r>
            <a:r>
              <a:rPr sz="4200" spc="100" dirty="0">
                <a:solidFill>
                  <a:srgbClr val="2A4A81"/>
                </a:solidFill>
              </a:rPr>
              <a:t> </a:t>
            </a:r>
            <a:r>
              <a:rPr sz="4200" spc="140" dirty="0">
                <a:solidFill>
                  <a:srgbClr val="2A4A81"/>
                </a:solidFill>
              </a:rPr>
              <a:t>são</a:t>
            </a:r>
            <a:r>
              <a:rPr sz="4200" spc="100" dirty="0">
                <a:solidFill>
                  <a:srgbClr val="2A4A81"/>
                </a:solidFill>
              </a:rPr>
              <a:t> </a:t>
            </a:r>
            <a:r>
              <a:rPr sz="4200" spc="-15" dirty="0">
                <a:solidFill>
                  <a:srgbClr val="2A4A81"/>
                </a:solidFill>
              </a:rPr>
              <a:t>considerados,</a:t>
            </a:r>
            <a:r>
              <a:rPr sz="4200" spc="100" dirty="0">
                <a:solidFill>
                  <a:srgbClr val="2A4A81"/>
                </a:solidFill>
              </a:rPr>
              <a:t> </a:t>
            </a:r>
            <a:r>
              <a:rPr sz="4200" spc="90" dirty="0">
                <a:solidFill>
                  <a:srgbClr val="2A4A81"/>
                </a:solidFill>
              </a:rPr>
              <a:t>pela </a:t>
            </a:r>
            <a:r>
              <a:rPr sz="4200" spc="-1250" dirty="0">
                <a:solidFill>
                  <a:srgbClr val="2A4A81"/>
                </a:solidFill>
              </a:rPr>
              <a:t> </a:t>
            </a:r>
            <a:r>
              <a:rPr sz="4200" spc="25" dirty="0">
                <a:solidFill>
                  <a:srgbClr val="2A4A81"/>
                </a:solidFill>
              </a:rPr>
              <a:t>revista</a:t>
            </a:r>
            <a:r>
              <a:rPr sz="4200" spc="85" dirty="0">
                <a:solidFill>
                  <a:srgbClr val="2A4A81"/>
                </a:solidFill>
              </a:rPr>
              <a:t> </a:t>
            </a:r>
            <a:r>
              <a:rPr sz="4200" spc="-65" dirty="0">
                <a:solidFill>
                  <a:srgbClr val="2A4A81"/>
                </a:solidFill>
              </a:rPr>
              <a:t>The</a:t>
            </a:r>
            <a:r>
              <a:rPr sz="4200" spc="90" dirty="0">
                <a:solidFill>
                  <a:srgbClr val="2A4A81"/>
                </a:solidFill>
              </a:rPr>
              <a:t> </a:t>
            </a:r>
            <a:r>
              <a:rPr sz="4200" spc="-35" dirty="0">
                <a:solidFill>
                  <a:srgbClr val="2A4A81"/>
                </a:solidFill>
              </a:rPr>
              <a:t>Economist,</a:t>
            </a:r>
            <a:r>
              <a:rPr sz="4200" spc="90" dirty="0">
                <a:solidFill>
                  <a:srgbClr val="2A4A81"/>
                </a:solidFill>
              </a:rPr>
              <a:t> </a:t>
            </a:r>
            <a:r>
              <a:rPr sz="4200" spc="20" dirty="0">
                <a:solidFill>
                  <a:srgbClr val="2A4A81"/>
                </a:solidFill>
              </a:rPr>
              <a:t>o</a:t>
            </a:r>
            <a:r>
              <a:rPr sz="4200" spc="90" dirty="0">
                <a:solidFill>
                  <a:srgbClr val="2A4A81"/>
                </a:solidFill>
              </a:rPr>
              <a:t> </a:t>
            </a:r>
            <a:r>
              <a:rPr sz="4200" spc="-45" dirty="0">
                <a:solidFill>
                  <a:srgbClr val="2A4A81"/>
                </a:solidFill>
              </a:rPr>
              <a:t>recurso</a:t>
            </a:r>
            <a:r>
              <a:rPr sz="4200" spc="90" dirty="0">
                <a:solidFill>
                  <a:srgbClr val="2A4A81"/>
                </a:solidFill>
              </a:rPr>
              <a:t> mais </a:t>
            </a:r>
            <a:r>
              <a:rPr sz="4200" spc="95" dirty="0">
                <a:solidFill>
                  <a:srgbClr val="2A4A81"/>
                </a:solidFill>
              </a:rPr>
              <a:t> </a:t>
            </a:r>
            <a:r>
              <a:rPr sz="4200" spc="50" dirty="0">
                <a:solidFill>
                  <a:srgbClr val="2A4A81"/>
                </a:solidFill>
              </a:rPr>
              <a:t>valioso</a:t>
            </a:r>
            <a:r>
              <a:rPr sz="4200" spc="90" dirty="0">
                <a:solidFill>
                  <a:srgbClr val="2A4A81"/>
                </a:solidFill>
              </a:rPr>
              <a:t> </a:t>
            </a:r>
            <a:r>
              <a:rPr sz="4200" spc="100" dirty="0">
                <a:solidFill>
                  <a:srgbClr val="2A4A81"/>
                </a:solidFill>
              </a:rPr>
              <a:t>do</a:t>
            </a:r>
            <a:r>
              <a:rPr sz="4200" spc="95" dirty="0">
                <a:solidFill>
                  <a:srgbClr val="2A4A81"/>
                </a:solidFill>
              </a:rPr>
              <a:t> </a:t>
            </a:r>
            <a:r>
              <a:rPr sz="4200" spc="50" dirty="0">
                <a:solidFill>
                  <a:srgbClr val="2A4A81"/>
                </a:solidFill>
              </a:rPr>
              <a:t>mundo?</a:t>
            </a:r>
            <a:endParaRPr sz="4200"/>
          </a:p>
        </p:txBody>
      </p:sp>
      <p:sp>
        <p:nvSpPr>
          <p:cNvPr id="4" name="object 4"/>
          <p:cNvSpPr txBox="1"/>
          <p:nvPr/>
        </p:nvSpPr>
        <p:spPr>
          <a:xfrm>
            <a:off x="1073298" y="3619133"/>
            <a:ext cx="11060430" cy="3406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835" marR="323215" algn="ctr">
              <a:lnSpc>
                <a:spcPct val="116799"/>
              </a:lnSpc>
              <a:spcBef>
                <a:spcPts val="95"/>
              </a:spcBef>
            </a:pPr>
            <a:r>
              <a:rPr sz="3800" spc="-85" dirty="0">
                <a:solidFill>
                  <a:srgbClr val="2A4A81"/>
                </a:solidFill>
                <a:latin typeface="Trebuchet MS"/>
                <a:cs typeface="Trebuchet MS"/>
              </a:rPr>
              <a:t>“O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-40" dirty="0">
                <a:solidFill>
                  <a:srgbClr val="2A4A81"/>
                </a:solidFill>
                <a:latin typeface="Trebuchet MS"/>
                <a:cs typeface="Trebuchet MS"/>
              </a:rPr>
              <a:t>recurso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35" dirty="0">
                <a:solidFill>
                  <a:srgbClr val="2A4A81"/>
                </a:solidFill>
                <a:latin typeface="Trebuchet MS"/>
                <a:cs typeface="Trebuchet MS"/>
              </a:rPr>
              <a:t>mais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15" dirty="0">
                <a:solidFill>
                  <a:srgbClr val="2A4A81"/>
                </a:solidFill>
                <a:latin typeface="Trebuchet MS"/>
                <a:cs typeface="Trebuchet MS"/>
              </a:rPr>
              <a:t>valioso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95" dirty="0">
                <a:solidFill>
                  <a:srgbClr val="2A4A81"/>
                </a:solidFill>
                <a:latin typeface="Trebuchet MS"/>
                <a:cs typeface="Trebuchet MS"/>
              </a:rPr>
              <a:t>do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45" dirty="0">
                <a:solidFill>
                  <a:srgbClr val="2A4A81"/>
                </a:solidFill>
                <a:latin typeface="Trebuchet MS"/>
                <a:cs typeface="Trebuchet MS"/>
              </a:rPr>
              <a:t>mundo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105" dirty="0">
                <a:solidFill>
                  <a:srgbClr val="2A4A81"/>
                </a:solidFill>
                <a:latin typeface="Trebuchet MS"/>
                <a:cs typeface="Trebuchet MS"/>
              </a:rPr>
              <a:t>não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-85" dirty="0">
                <a:solidFill>
                  <a:srgbClr val="2A4A81"/>
                </a:solidFill>
                <a:latin typeface="Trebuchet MS"/>
                <a:cs typeface="Trebuchet MS"/>
              </a:rPr>
              <a:t>é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35" dirty="0">
                <a:solidFill>
                  <a:srgbClr val="2A4A81"/>
                </a:solidFill>
                <a:latin typeface="Trebuchet MS"/>
                <a:cs typeface="Trebuchet MS"/>
              </a:rPr>
              <a:t>mais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45" dirty="0">
                <a:solidFill>
                  <a:srgbClr val="2A4A81"/>
                </a:solidFill>
                <a:latin typeface="Trebuchet MS"/>
                <a:cs typeface="Trebuchet MS"/>
              </a:rPr>
              <a:t>o </a:t>
            </a:r>
            <a:r>
              <a:rPr sz="3800" spc="-11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-105" dirty="0">
                <a:solidFill>
                  <a:srgbClr val="2A4A81"/>
                </a:solidFill>
                <a:latin typeface="Trebuchet MS"/>
                <a:cs typeface="Trebuchet MS"/>
              </a:rPr>
              <a:t>petróleo,</a:t>
            </a:r>
            <a:r>
              <a:rPr sz="38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85" dirty="0">
                <a:solidFill>
                  <a:srgbClr val="2A4A81"/>
                </a:solidFill>
                <a:latin typeface="Trebuchet MS"/>
                <a:cs typeface="Trebuchet MS"/>
              </a:rPr>
              <a:t>mas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30" dirty="0">
                <a:solidFill>
                  <a:srgbClr val="2A4A81"/>
                </a:solidFill>
                <a:latin typeface="Trebuchet MS"/>
                <a:cs typeface="Trebuchet MS"/>
              </a:rPr>
              <a:t>os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5" dirty="0">
                <a:solidFill>
                  <a:srgbClr val="2A4A81"/>
                </a:solidFill>
                <a:latin typeface="Trebuchet MS"/>
                <a:cs typeface="Trebuchet MS"/>
              </a:rPr>
              <a:t>dados”(Revista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-65" dirty="0">
                <a:solidFill>
                  <a:srgbClr val="2A4A81"/>
                </a:solidFill>
                <a:latin typeface="Trebuchet MS"/>
                <a:cs typeface="Trebuchet MS"/>
              </a:rPr>
              <a:t>the</a:t>
            </a:r>
            <a:r>
              <a:rPr sz="38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3800" spc="-20" dirty="0">
                <a:solidFill>
                  <a:srgbClr val="2A4A81"/>
                </a:solidFill>
                <a:latin typeface="Trebuchet MS"/>
                <a:cs typeface="Trebuchet MS"/>
              </a:rPr>
              <a:t>economist)</a:t>
            </a:r>
            <a:endParaRPr sz="3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50">
              <a:latin typeface="Trebuchet MS"/>
              <a:cs typeface="Trebuchet MS"/>
            </a:endParaRPr>
          </a:p>
          <a:p>
            <a:pPr marL="12065" marR="5080" algn="ctr">
              <a:lnSpc>
                <a:spcPct val="116799"/>
              </a:lnSpc>
              <a:spcBef>
                <a:spcPts val="5"/>
              </a:spcBef>
            </a:pPr>
            <a:r>
              <a:rPr sz="3800" i="1" spc="-75" dirty="0">
                <a:solidFill>
                  <a:srgbClr val="2A4A81"/>
                </a:solidFill>
                <a:latin typeface="Arial"/>
                <a:cs typeface="Arial"/>
              </a:rPr>
              <a:t>The</a:t>
            </a:r>
            <a:r>
              <a:rPr sz="3800" i="1" spc="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45" dirty="0">
                <a:solidFill>
                  <a:srgbClr val="2A4A81"/>
                </a:solidFill>
                <a:latin typeface="Arial"/>
                <a:cs typeface="Arial"/>
              </a:rPr>
              <a:t>world’s</a:t>
            </a:r>
            <a:r>
              <a:rPr sz="3800" i="1" spc="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20" dirty="0">
                <a:solidFill>
                  <a:srgbClr val="2A4A81"/>
                </a:solidFill>
                <a:latin typeface="Arial"/>
                <a:cs typeface="Arial"/>
              </a:rPr>
              <a:t>most</a:t>
            </a:r>
            <a:r>
              <a:rPr sz="3800" i="1" spc="95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65" dirty="0">
                <a:solidFill>
                  <a:srgbClr val="2A4A81"/>
                </a:solidFill>
                <a:latin typeface="Arial"/>
                <a:cs typeface="Arial"/>
              </a:rPr>
              <a:t>valuable</a:t>
            </a:r>
            <a:r>
              <a:rPr sz="3800" i="1" spc="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55" dirty="0">
                <a:solidFill>
                  <a:srgbClr val="2A4A81"/>
                </a:solidFill>
                <a:latin typeface="Arial"/>
                <a:cs typeface="Arial"/>
              </a:rPr>
              <a:t>resource</a:t>
            </a:r>
            <a:r>
              <a:rPr sz="3800" i="1" spc="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105" dirty="0">
                <a:solidFill>
                  <a:srgbClr val="2A4A81"/>
                </a:solidFill>
                <a:latin typeface="Arial"/>
                <a:cs typeface="Arial"/>
              </a:rPr>
              <a:t>is</a:t>
            </a:r>
            <a:r>
              <a:rPr sz="3800" i="1" spc="95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15" dirty="0">
                <a:solidFill>
                  <a:srgbClr val="2A4A81"/>
                </a:solidFill>
                <a:latin typeface="Arial"/>
                <a:cs typeface="Arial"/>
              </a:rPr>
              <a:t>no</a:t>
            </a:r>
            <a:r>
              <a:rPr sz="3800" i="1" spc="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55" dirty="0">
                <a:solidFill>
                  <a:srgbClr val="2A4A81"/>
                </a:solidFill>
                <a:latin typeface="Arial"/>
                <a:cs typeface="Arial"/>
              </a:rPr>
              <a:t>longer</a:t>
            </a:r>
            <a:r>
              <a:rPr sz="3800" i="1" spc="95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-15" dirty="0">
                <a:solidFill>
                  <a:srgbClr val="2A4A81"/>
                </a:solidFill>
                <a:latin typeface="Arial"/>
                <a:cs typeface="Arial"/>
              </a:rPr>
              <a:t>oil, </a:t>
            </a:r>
            <a:r>
              <a:rPr sz="3800" i="1" spc="-104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150" dirty="0">
                <a:solidFill>
                  <a:srgbClr val="2A4A81"/>
                </a:solidFill>
                <a:latin typeface="Arial"/>
                <a:cs typeface="Arial"/>
              </a:rPr>
              <a:t>but</a:t>
            </a:r>
            <a:r>
              <a:rPr sz="3800" i="1" spc="85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3800" i="1" spc="185" dirty="0">
                <a:solidFill>
                  <a:srgbClr val="2A4A81"/>
                </a:solidFill>
                <a:latin typeface="Arial"/>
                <a:cs typeface="Arial"/>
              </a:rPr>
              <a:t>data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743465" y="7642601"/>
            <a:ext cx="1656714" cy="2335530"/>
            <a:chOff x="15743465" y="7642601"/>
            <a:chExt cx="1656714" cy="2335530"/>
          </a:xfrm>
        </p:grpSpPr>
        <p:sp>
          <p:nvSpPr>
            <p:cNvPr id="6" name="object 6"/>
            <p:cNvSpPr/>
            <p:nvPr/>
          </p:nvSpPr>
          <p:spPr>
            <a:xfrm>
              <a:off x="15743465" y="7642601"/>
              <a:ext cx="1656714" cy="1656080"/>
            </a:xfrm>
            <a:custGeom>
              <a:avLst/>
              <a:gdLst/>
              <a:ahLst/>
              <a:cxnLst/>
              <a:rect l="l" t="t" r="r" b="b"/>
              <a:pathLst>
                <a:path w="1656715" h="1656079">
                  <a:moveTo>
                    <a:pt x="521168" y="1596625"/>
                  </a:moveTo>
                  <a:lnTo>
                    <a:pt x="476554" y="1577296"/>
                  </a:lnTo>
                  <a:lnTo>
                    <a:pt x="433644" y="1555670"/>
                  </a:lnTo>
                  <a:lnTo>
                    <a:pt x="392479" y="1531850"/>
                  </a:lnTo>
                  <a:lnTo>
                    <a:pt x="353105" y="1505938"/>
                  </a:lnTo>
                  <a:lnTo>
                    <a:pt x="315565" y="1478034"/>
                  </a:lnTo>
                  <a:lnTo>
                    <a:pt x="279903" y="1448240"/>
                  </a:lnTo>
                  <a:lnTo>
                    <a:pt x="246162" y="1416659"/>
                  </a:lnTo>
                  <a:lnTo>
                    <a:pt x="214385" y="1383392"/>
                  </a:lnTo>
                  <a:lnTo>
                    <a:pt x="184618" y="1348541"/>
                  </a:lnTo>
                  <a:lnTo>
                    <a:pt x="156903" y="1312206"/>
                  </a:lnTo>
                  <a:lnTo>
                    <a:pt x="131285" y="1274491"/>
                  </a:lnTo>
                  <a:lnTo>
                    <a:pt x="107806" y="1235497"/>
                  </a:lnTo>
                  <a:lnTo>
                    <a:pt x="86510" y="1195326"/>
                  </a:lnTo>
                  <a:lnTo>
                    <a:pt x="67442" y="1154078"/>
                  </a:lnTo>
                  <a:lnTo>
                    <a:pt x="50645" y="1111857"/>
                  </a:lnTo>
                  <a:lnTo>
                    <a:pt x="36163" y="1068763"/>
                  </a:lnTo>
                  <a:lnTo>
                    <a:pt x="24039" y="1024898"/>
                  </a:lnTo>
                  <a:lnTo>
                    <a:pt x="14317" y="980364"/>
                  </a:lnTo>
                  <a:lnTo>
                    <a:pt x="7040" y="935263"/>
                  </a:lnTo>
                  <a:lnTo>
                    <a:pt x="2253" y="889697"/>
                  </a:lnTo>
                  <a:lnTo>
                    <a:pt x="0" y="843766"/>
                  </a:lnTo>
                  <a:lnTo>
                    <a:pt x="323" y="797574"/>
                  </a:lnTo>
                  <a:lnTo>
                    <a:pt x="3266" y="751220"/>
                  </a:lnTo>
                  <a:lnTo>
                    <a:pt x="8874" y="704808"/>
                  </a:lnTo>
                  <a:lnTo>
                    <a:pt x="17190" y="658439"/>
                  </a:lnTo>
                  <a:lnTo>
                    <a:pt x="28257" y="612215"/>
                  </a:lnTo>
                  <a:lnTo>
                    <a:pt x="42167" y="566108"/>
                  </a:lnTo>
                  <a:lnTo>
                    <a:pt x="58822" y="520607"/>
                  </a:lnTo>
                  <a:lnTo>
                    <a:pt x="78141" y="476022"/>
                  </a:lnTo>
                  <a:lnTo>
                    <a:pt x="99758" y="433140"/>
                  </a:lnTo>
                  <a:lnTo>
                    <a:pt x="123571" y="392004"/>
                  </a:lnTo>
                  <a:lnTo>
                    <a:pt x="149478" y="352659"/>
                  </a:lnTo>
                  <a:lnTo>
                    <a:pt x="177379" y="315148"/>
                  </a:lnTo>
                  <a:lnTo>
                    <a:pt x="207170" y="279515"/>
                  </a:lnTo>
                  <a:lnTo>
                    <a:pt x="238751" y="245803"/>
                  </a:lnTo>
                  <a:lnTo>
                    <a:pt x="272020" y="214055"/>
                  </a:lnTo>
                  <a:lnTo>
                    <a:pt x="306874" y="184317"/>
                  </a:lnTo>
                  <a:lnTo>
                    <a:pt x="343213" y="156630"/>
                  </a:lnTo>
                  <a:lnTo>
                    <a:pt x="380934" y="131039"/>
                  </a:lnTo>
                  <a:lnTo>
                    <a:pt x="419936" y="107588"/>
                  </a:lnTo>
                  <a:lnTo>
                    <a:pt x="460116" y="86320"/>
                  </a:lnTo>
                  <a:lnTo>
                    <a:pt x="501374" y="67278"/>
                  </a:lnTo>
                  <a:lnTo>
                    <a:pt x="543608" y="50507"/>
                  </a:lnTo>
                  <a:lnTo>
                    <a:pt x="586715" y="36049"/>
                  </a:lnTo>
                  <a:lnTo>
                    <a:pt x="630595" y="23950"/>
                  </a:lnTo>
                  <a:lnTo>
                    <a:pt x="675144" y="14251"/>
                  </a:lnTo>
                  <a:lnTo>
                    <a:pt x="720263" y="6998"/>
                  </a:lnTo>
                  <a:lnTo>
                    <a:pt x="765848" y="2232"/>
                  </a:lnTo>
                  <a:lnTo>
                    <a:pt x="811798" y="0"/>
                  </a:lnTo>
                  <a:lnTo>
                    <a:pt x="858012" y="342"/>
                  </a:lnTo>
                  <a:lnTo>
                    <a:pt x="904387" y="3305"/>
                  </a:lnTo>
                  <a:lnTo>
                    <a:pt x="950823" y="8930"/>
                  </a:lnTo>
                  <a:lnTo>
                    <a:pt x="997216" y="17262"/>
                  </a:lnTo>
                  <a:lnTo>
                    <a:pt x="1043467" y="28344"/>
                  </a:lnTo>
                  <a:lnTo>
                    <a:pt x="1089471" y="42221"/>
                  </a:lnTo>
                  <a:lnTo>
                    <a:pt x="1135129" y="58935"/>
                  </a:lnTo>
                  <a:lnTo>
                    <a:pt x="1179743" y="78264"/>
                  </a:lnTo>
                  <a:lnTo>
                    <a:pt x="1222654" y="99889"/>
                  </a:lnTo>
                  <a:lnTo>
                    <a:pt x="1263818" y="123709"/>
                  </a:lnTo>
                  <a:lnTo>
                    <a:pt x="1303192" y="149622"/>
                  </a:lnTo>
                  <a:lnTo>
                    <a:pt x="1340732" y="177526"/>
                  </a:lnTo>
                  <a:lnTo>
                    <a:pt x="1376395" y="207320"/>
                  </a:lnTo>
                  <a:lnTo>
                    <a:pt x="1410136" y="238901"/>
                  </a:lnTo>
                  <a:lnTo>
                    <a:pt x="1441912" y="272168"/>
                  </a:lnTo>
                  <a:lnTo>
                    <a:pt x="1471679" y="307019"/>
                  </a:lnTo>
                  <a:lnTo>
                    <a:pt x="1489228" y="330026"/>
                  </a:lnTo>
                  <a:lnTo>
                    <a:pt x="1090461" y="170808"/>
                  </a:lnTo>
                  <a:lnTo>
                    <a:pt x="1044847" y="154353"/>
                  </a:lnTo>
                  <a:lnTo>
                    <a:pt x="998863" y="141189"/>
                  </a:lnTo>
                  <a:lnTo>
                    <a:pt x="952645" y="131257"/>
                  </a:lnTo>
                  <a:lnTo>
                    <a:pt x="906331" y="124499"/>
                  </a:lnTo>
                  <a:lnTo>
                    <a:pt x="860058" y="120855"/>
                  </a:lnTo>
                  <a:lnTo>
                    <a:pt x="813962" y="120268"/>
                  </a:lnTo>
                  <a:lnTo>
                    <a:pt x="768181" y="122678"/>
                  </a:lnTo>
                  <a:lnTo>
                    <a:pt x="722852" y="128027"/>
                  </a:lnTo>
                  <a:lnTo>
                    <a:pt x="678111" y="136256"/>
                  </a:lnTo>
                  <a:lnTo>
                    <a:pt x="634095" y="147305"/>
                  </a:lnTo>
                  <a:lnTo>
                    <a:pt x="590942" y="161117"/>
                  </a:lnTo>
                  <a:lnTo>
                    <a:pt x="548789" y="177633"/>
                  </a:lnTo>
                  <a:lnTo>
                    <a:pt x="507772" y="196793"/>
                  </a:lnTo>
                  <a:lnTo>
                    <a:pt x="468029" y="218539"/>
                  </a:lnTo>
                  <a:lnTo>
                    <a:pt x="429695" y="242812"/>
                  </a:lnTo>
                  <a:lnTo>
                    <a:pt x="392910" y="269554"/>
                  </a:lnTo>
                  <a:lnTo>
                    <a:pt x="357808" y="298706"/>
                  </a:lnTo>
                  <a:lnTo>
                    <a:pt x="324528" y="330208"/>
                  </a:lnTo>
                  <a:lnTo>
                    <a:pt x="293206" y="364003"/>
                  </a:lnTo>
                  <a:lnTo>
                    <a:pt x="263980" y="400031"/>
                  </a:lnTo>
                  <a:lnTo>
                    <a:pt x="236985" y="438234"/>
                  </a:lnTo>
                  <a:lnTo>
                    <a:pt x="212360" y="478553"/>
                  </a:lnTo>
                  <a:lnTo>
                    <a:pt x="190241" y="520929"/>
                  </a:lnTo>
                  <a:lnTo>
                    <a:pt x="170765" y="565303"/>
                  </a:lnTo>
                  <a:lnTo>
                    <a:pt x="154285" y="611022"/>
                  </a:lnTo>
                  <a:lnTo>
                    <a:pt x="141173" y="656846"/>
                  </a:lnTo>
                  <a:lnTo>
                    <a:pt x="131257" y="703037"/>
                  </a:lnTo>
                  <a:lnTo>
                    <a:pt x="124516" y="749327"/>
                  </a:lnTo>
                  <a:lnTo>
                    <a:pt x="120891" y="795577"/>
                  </a:lnTo>
                  <a:lnTo>
                    <a:pt x="120323" y="841651"/>
                  </a:lnTo>
                  <a:lnTo>
                    <a:pt x="122754" y="887413"/>
                  </a:lnTo>
                  <a:lnTo>
                    <a:pt x="128125" y="932724"/>
                  </a:lnTo>
                  <a:lnTo>
                    <a:pt x="136377" y="977448"/>
                  </a:lnTo>
                  <a:lnTo>
                    <a:pt x="147450" y="1021448"/>
                  </a:lnTo>
                  <a:lnTo>
                    <a:pt x="161287" y="1064588"/>
                  </a:lnTo>
                  <a:lnTo>
                    <a:pt x="177828" y="1106729"/>
                  </a:lnTo>
                  <a:lnTo>
                    <a:pt x="197014" y="1147736"/>
                  </a:lnTo>
                  <a:lnTo>
                    <a:pt x="218787" y="1187471"/>
                  </a:lnTo>
                  <a:lnTo>
                    <a:pt x="243088" y="1225798"/>
                  </a:lnTo>
                  <a:lnTo>
                    <a:pt x="269858" y="1262579"/>
                  </a:lnTo>
                  <a:lnTo>
                    <a:pt x="299038" y="1297677"/>
                  </a:lnTo>
                  <a:lnTo>
                    <a:pt x="330569" y="1330956"/>
                  </a:lnTo>
                  <a:lnTo>
                    <a:pt x="364392" y="1362279"/>
                  </a:lnTo>
                  <a:lnTo>
                    <a:pt x="400449" y="1391508"/>
                  </a:lnTo>
                  <a:lnTo>
                    <a:pt x="438681" y="1418507"/>
                  </a:lnTo>
                  <a:lnTo>
                    <a:pt x="479029" y="1443138"/>
                  </a:lnTo>
                  <a:lnTo>
                    <a:pt x="521434" y="1465266"/>
                  </a:lnTo>
                  <a:lnTo>
                    <a:pt x="565836" y="1484752"/>
                  </a:lnTo>
                  <a:lnTo>
                    <a:pt x="964603" y="1643970"/>
                  </a:lnTo>
                  <a:lnTo>
                    <a:pt x="936035" y="1648562"/>
                  </a:lnTo>
                  <a:lnTo>
                    <a:pt x="890450" y="1653327"/>
                  </a:lnTo>
                  <a:lnTo>
                    <a:pt x="844499" y="1655560"/>
                  </a:lnTo>
                  <a:lnTo>
                    <a:pt x="798286" y="1655218"/>
                  </a:lnTo>
                  <a:lnTo>
                    <a:pt x="751910" y="1652255"/>
                  </a:lnTo>
                  <a:lnTo>
                    <a:pt x="705475" y="1646630"/>
                  </a:lnTo>
                  <a:lnTo>
                    <a:pt x="659081" y="1638298"/>
                  </a:lnTo>
                  <a:lnTo>
                    <a:pt x="612831" y="1627216"/>
                  </a:lnTo>
                  <a:lnTo>
                    <a:pt x="566826" y="1613339"/>
                  </a:lnTo>
                  <a:lnTo>
                    <a:pt x="521168" y="1596625"/>
                  </a:lnTo>
                  <a:close/>
                </a:path>
                <a:path w="1656715" h="1656079">
                  <a:moveTo>
                    <a:pt x="964603" y="1643970"/>
                  </a:moveTo>
                  <a:lnTo>
                    <a:pt x="565836" y="1484752"/>
                  </a:lnTo>
                  <a:lnTo>
                    <a:pt x="611450" y="1501207"/>
                  </a:lnTo>
                  <a:lnTo>
                    <a:pt x="657433" y="1514371"/>
                  </a:lnTo>
                  <a:lnTo>
                    <a:pt x="703650" y="1524302"/>
                  </a:lnTo>
                  <a:lnTo>
                    <a:pt x="749964" y="1531060"/>
                  </a:lnTo>
                  <a:lnTo>
                    <a:pt x="796236" y="1534703"/>
                  </a:lnTo>
                  <a:lnTo>
                    <a:pt x="842332" y="1535290"/>
                  </a:lnTo>
                  <a:lnTo>
                    <a:pt x="888113" y="1532880"/>
                  </a:lnTo>
                  <a:lnTo>
                    <a:pt x="933442" y="1527531"/>
                  </a:lnTo>
                  <a:lnTo>
                    <a:pt x="978183" y="1519303"/>
                  </a:lnTo>
                  <a:lnTo>
                    <a:pt x="1022199" y="1508253"/>
                  </a:lnTo>
                  <a:lnTo>
                    <a:pt x="1065352" y="1494441"/>
                  </a:lnTo>
                  <a:lnTo>
                    <a:pt x="1107505" y="1477926"/>
                  </a:lnTo>
                  <a:lnTo>
                    <a:pt x="1148522" y="1458766"/>
                  </a:lnTo>
                  <a:lnTo>
                    <a:pt x="1188266" y="1437020"/>
                  </a:lnTo>
                  <a:lnTo>
                    <a:pt x="1226600" y="1412747"/>
                  </a:lnTo>
                  <a:lnTo>
                    <a:pt x="1263386" y="1386005"/>
                  </a:lnTo>
                  <a:lnTo>
                    <a:pt x="1298488" y="1356853"/>
                  </a:lnTo>
                  <a:lnTo>
                    <a:pt x="1331768" y="1325351"/>
                  </a:lnTo>
                  <a:lnTo>
                    <a:pt x="1363090" y="1291556"/>
                  </a:lnTo>
                  <a:lnTo>
                    <a:pt x="1392317" y="1255528"/>
                  </a:lnTo>
                  <a:lnTo>
                    <a:pt x="1419312" y="1217325"/>
                  </a:lnTo>
                  <a:lnTo>
                    <a:pt x="1443937" y="1177007"/>
                  </a:lnTo>
                  <a:lnTo>
                    <a:pt x="1466056" y="1134631"/>
                  </a:lnTo>
                  <a:lnTo>
                    <a:pt x="1485532" y="1090257"/>
                  </a:lnTo>
                  <a:lnTo>
                    <a:pt x="1502013" y="1044538"/>
                  </a:lnTo>
                  <a:lnTo>
                    <a:pt x="1515125" y="998714"/>
                  </a:lnTo>
                  <a:lnTo>
                    <a:pt x="1525041" y="952523"/>
                  </a:lnTo>
                  <a:lnTo>
                    <a:pt x="1531783" y="906233"/>
                  </a:lnTo>
                  <a:lnTo>
                    <a:pt x="1535408" y="859983"/>
                  </a:lnTo>
                  <a:lnTo>
                    <a:pt x="1535975" y="813909"/>
                  </a:lnTo>
                  <a:lnTo>
                    <a:pt x="1533545" y="768148"/>
                  </a:lnTo>
                  <a:lnTo>
                    <a:pt x="1528174" y="722837"/>
                  </a:lnTo>
                  <a:lnTo>
                    <a:pt x="1519923" y="678113"/>
                  </a:lnTo>
                  <a:lnTo>
                    <a:pt x="1508850" y="634113"/>
                  </a:lnTo>
                  <a:lnTo>
                    <a:pt x="1495013" y="590973"/>
                  </a:lnTo>
                  <a:lnTo>
                    <a:pt x="1478473" y="548832"/>
                  </a:lnTo>
                  <a:lnTo>
                    <a:pt x="1459287" y="507825"/>
                  </a:lnTo>
                  <a:lnTo>
                    <a:pt x="1437514" y="468090"/>
                  </a:lnTo>
                  <a:lnTo>
                    <a:pt x="1413213" y="429763"/>
                  </a:lnTo>
                  <a:lnTo>
                    <a:pt x="1386443" y="392983"/>
                  </a:lnTo>
                  <a:lnTo>
                    <a:pt x="1357263" y="357884"/>
                  </a:lnTo>
                  <a:lnTo>
                    <a:pt x="1325732" y="324605"/>
                  </a:lnTo>
                  <a:lnTo>
                    <a:pt x="1291908" y="293282"/>
                  </a:lnTo>
                  <a:lnTo>
                    <a:pt x="1255851" y="264053"/>
                  </a:lnTo>
                  <a:lnTo>
                    <a:pt x="1217619" y="237054"/>
                  </a:lnTo>
                  <a:lnTo>
                    <a:pt x="1177270" y="212422"/>
                  </a:lnTo>
                  <a:lnTo>
                    <a:pt x="1134865" y="190295"/>
                  </a:lnTo>
                  <a:lnTo>
                    <a:pt x="1090461" y="170808"/>
                  </a:lnTo>
                  <a:lnTo>
                    <a:pt x="1489228" y="330026"/>
                  </a:lnTo>
                  <a:lnTo>
                    <a:pt x="1525013" y="381068"/>
                  </a:lnTo>
                  <a:lnTo>
                    <a:pt x="1548492" y="420063"/>
                  </a:lnTo>
                  <a:lnTo>
                    <a:pt x="1569787" y="460234"/>
                  </a:lnTo>
                  <a:lnTo>
                    <a:pt x="1588855" y="501482"/>
                  </a:lnTo>
                  <a:lnTo>
                    <a:pt x="1605652" y="543703"/>
                  </a:lnTo>
                  <a:lnTo>
                    <a:pt x="1620135" y="586797"/>
                  </a:lnTo>
                  <a:lnTo>
                    <a:pt x="1632259" y="630662"/>
                  </a:lnTo>
                  <a:lnTo>
                    <a:pt x="1641981" y="675196"/>
                  </a:lnTo>
                  <a:lnTo>
                    <a:pt x="1649257" y="720297"/>
                  </a:lnTo>
                  <a:lnTo>
                    <a:pt x="1654044" y="765863"/>
                  </a:lnTo>
                  <a:lnTo>
                    <a:pt x="1656298" y="811794"/>
                  </a:lnTo>
                  <a:lnTo>
                    <a:pt x="1655975" y="857986"/>
                  </a:lnTo>
                  <a:lnTo>
                    <a:pt x="1653031" y="904339"/>
                  </a:lnTo>
                  <a:lnTo>
                    <a:pt x="1647424" y="950751"/>
                  </a:lnTo>
                  <a:lnTo>
                    <a:pt x="1639108" y="997120"/>
                  </a:lnTo>
                  <a:lnTo>
                    <a:pt x="1628040" y="1043345"/>
                  </a:lnTo>
                  <a:lnTo>
                    <a:pt x="1614130" y="1089452"/>
                  </a:lnTo>
                  <a:lnTo>
                    <a:pt x="1597476" y="1134953"/>
                  </a:lnTo>
                  <a:lnTo>
                    <a:pt x="1578157" y="1179538"/>
                  </a:lnTo>
                  <a:lnTo>
                    <a:pt x="1556540" y="1222420"/>
                  </a:lnTo>
                  <a:lnTo>
                    <a:pt x="1532727" y="1263555"/>
                  </a:lnTo>
                  <a:lnTo>
                    <a:pt x="1506819" y="1302900"/>
                  </a:lnTo>
                  <a:lnTo>
                    <a:pt x="1478919" y="1340411"/>
                  </a:lnTo>
                  <a:lnTo>
                    <a:pt x="1449127" y="1376045"/>
                  </a:lnTo>
                  <a:lnTo>
                    <a:pt x="1417546" y="1409757"/>
                  </a:lnTo>
                  <a:lnTo>
                    <a:pt x="1384278" y="1441504"/>
                  </a:lnTo>
                  <a:lnTo>
                    <a:pt x="1349423" y="1471243"/>
                  </a:lnTo>
                  <a:lnTo>
                    <a:pt x="1313085" y="1498930"/>
                  </a:lnTo>
                  <a:lnTo>
                    <a:pt x="1275364" y="1524521"/>
                  </a:lnTo>
                  <a:lnTo>
                    <a:pt x="1236362" y="1547972"/>
                  </a:lnTo>
                  <a:lnTo>
                    <a:pt x="1196181" y="1569240"/>
                  </a:lnTo>
                  <a:lnTo>
                    <a:pt x="1154923" y="1588282"/>
                  </a:lnTo>
                  <a:lnTo>
                    <a:pt x="1112690" y="1605053"/>
                  </a:lnTo>
                  <a:lnTo>
                    <a:pt x="1069582" y="1619511"/>
                  </a:lnTo>
                  <a:lnTo>
                    <a:pt x="1025703" y="1631610"/>
                  </a:lnTo>
                  <a:lnTo>
                    <a:pt x="981153" y="1641309"/>
                  </a:lnTo>
                  <a:lnTo>
                    <a:pt x="964603" y="164397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215613" y="8495689"/>
              <a:ext cx="414655" cy="694690"/>
            </a:xfrm>
            <a:custGeom>
              <a:avLst/>
              <a:gdLst/>
              <a:ahLst/>
              <a:cxnLst/>
              <a:rect l="l" t="t" r="r" b="b"/>
              <a:pathLst>
                <a:path w="414655" h="694690">
                  <a:moveTo>
                    <a:pt x="71363" y="687604"/>
                  </a:moveTo>
                  <a:lnTo>
                    <a:pt x="21724" y="644226"/>
                  </a:lnTo>
                  <a:lnTo>
                    <a:pt x="1135" y="573108"/>
                  </a:lnTo>
                  <a:lnTo>
                    <a:pt x="0" y="530099"/>
                  </a:lnTo>
                  <a:lnTo>
                    <a:pt x="4045" y="483699"/>
                  </a:lnTo>
                  <a:lnTo>
                    <a:pt x="12578" y="435089"/>
                  </a:lnTo>
                  <a:lnTo>
                    <a:pt x="24904" y="385450"/>
                  </a:lnTo>
                  <a:lnTo>
                    <a:pt x="40329" y="335963"/>
                  </a:lnTo>
                  <a:lnTo>
                    <a:pt x="58161" y="287810"/>
                  </a:lnTo>
                  <a:lnTo>
                    <a:pt x="78398" y="240617"/>
                  </a:lnTo>
                  <a:lnTo>
                    <a:pt x="101298" y="194115"/>
                  </a:lnTo>
                  <a:lnTo>
                    <a:pt x="126550" y="149637"/>
                  </a:lnTo>
                  <a:lnTo>
                    <a:pt x="153843" y="108517"/>
                  </a:lnTo>
                  <a:lnTo>
                    <a:pt x="182867" y="72090"/>
                  </a:lnTo>
                  <a:lnTo>
                    <a:pt x="213312" y="41691"/>
                  </a:lnTo>
                  <a:lnTo>
                    <a:pt x="244867" y="18653"/>
                  </a:lnTo>
                  <a:lnTo>
                    <a:pt x="310066" y="0"/>
                  </a:lnTo>
                  <a:lnTo>
                    <a:pt x="343090" y="7052"/>
                  </a:lnTo>
                  <a:lnTo>
                    <a:pt x="392725" y="50428"/>
                  </a:lnTo>
                  <a:lnTo>
                    <a:pt x="413311" y="121546"/>
                  </a:lnTo>
                  <a:lnTo>
                    <a:pt x="414446" y="164554"/>
                  </a:lnTo>
                  <a:lnTo>
                    <a:pt x="410400" y="210954"/>
                  </a:lnTo>
                  <a:lnTo>
                    <a:pt x="401867" y="259564"/>
                  </a:lnTo>
                  <a:lnTo>
                    <a:pt x="389540" y="309203"/>
                  </a:lnTo>
                  <a:lnTo>
                    <a:pt x="374115" y="358690"/>
                  </a:lnTo>
                  <a:lnTo>
                    <a:pt x="356283" y="406843"/>
                  </a:lnTo>
                  <a:lnTo>
                    <a:pt x="336044" y="454034"/>
                  </a:lnTo>
                  <a:lnTo>
                    <a:pt x="313142" y="500536"/>
                  </a:lnTo>
                  <a:lnTo>
                    <a:pt x="287889" y="545014"/>
                  </a:lnTo>
                  <a:lnTo>
                    <a:pt x="260596" y="586133"/>
                  </a:lnTo>
                  <a:lnTo>
                    <a:pt x="231572" y="622560"/>
                  </a:lnTo>
                  <a:lnTo>
                    <a:pt x="201128" y="652960"/>
                  </a:lnTo>
                  <a:lnTo>
                    <a:pt x="169575" y="675998"/>
                  </a:lnTo>
                  <a:lnTo>
                    <a:pt x="104382" y="694655"/>
                  </a:lnTo>
                  <a:lnTo>
                    <a:pt x="71363" y="68760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56448" y="8435672"/>
              <a:ext cx="532765" cy="814705"/>
            </a:xfrm>
            <a:custGeom>
              <a:avLst/>
              <a:gdLst/>
              <a:ahLst/>
              <a:cxnLst/>
              <a:rect l="l" t="t" r="r" b="b"/>
              <a:pathLst>
                <a:path w="532765" h="814704">
                  <a:moveTo>
                    <a:pt x="108181" y="803563"/>
                  </a:moveTo>
                  <a:lnTo>
                    <a:pt x="58035" y="771287"/>
                  </a:lnTo>
                  <a:lnTo>
                    <a:pt x="33564" y="741470"/>
                  </a:lnTo>
                  <a:lnTo>
                    <a:pt x="13654" y="699994"/>
                  </a:lnTo>
                  <a:lnTo>
                    <a:pt x="1426" y="644951"/>
                  </a:lnTo>
                  <a:lnTo>
                    <a:pt x="0" y="574437"/>
                  </a:lnTo>
                  <a:lnTo>
                    <a:pt x="4811" y="528876"/>
                  </a:lnTo>
                  <a:lnTo>
                    <a:pt x="13544" y="480419"/>
                  </a:lnTo>
                  <a:lnTo>
                    <a:pt x="26008" y="429847"/>
                  </a:lnTo>
                  <a:lnTo>
                    <a:pt x="42007" y="377943"/>
                  </a:lnTo>
                  <a:lnTo>
                    <a:pt x="61350" y="325488"/>
                  </a:lnTo>
                  <a:lnTo>
                    <a:pt x="83455" y="274135"/>
                  </a:lnTo>
                  <a:lnTo>
                    <a:pt x="107604" y="225485"/>
                  </a:lnTo>
                  <a:lnTo>
                    <a:pt x="133399" y="180237"/>
                  </a:lnTo>
                  <a:lnTo>
                    <a:pt x="160442" y="139090"/>
                  </a:lnTo>
                  <a:lnTo>
                    <a:pt x="188334" y="102744"/>
                  </a:lnTo>
                  <a:lnTo>
                    <a:pt x="237932" y="52602"/>
                  </a:lnTo>
                  <a:lnTo>
                    <a:pt x="284707" y="21118"/>
                  </a:lnTo>
                  <a:lnTo>
                    <a:pt x="327709" y="4761"/>
                  </a:lnTo>
                  <a:lnTo>
                    <a:pt x="365988" y="0"/>
                  </a:lnTo>
                  <a:lnTo>
                    <a:pt x="398594" y="3302"/>
                  </a:lnTo>
                  <a:lnTo>
                    <a:pt x="448811" y="23353"/>
                  </a:lnTo>
                  <a:lnTo>
                    <a:pt x="499198" y="73232"/>
                  </a:lnTo>
                  <a:lnTo>
                    <a:pt x="519108" y="114709"/>
                  </a:lnTo>
                  <a:lnTo>
                    <a:pt x="531335" y="169751"/>
                  </a:lnTo>
                  <a:lnTo>
                    <a:pt x="531615" y="183584"/>
                  </a:lnTo>
                  <a:lnTo>
                    <a:pt x="379908" y="123011"/>
                  </a:lnTo>
                  <a:lnTo>
                    <a:pt x="355567" y="121999"/>
                  </a:lnTo>
                  <a:lnTo>
                    <a:pt x="296748" y="162232"/>
                  </a:lnTo>
                  <a:lnTo>
                    <a:pt x="264751" y="200510"/>
                  </a:lnTo>
                  <a:lnTo>
                    <a:pt x="232683" y="248917"/>
                  </a:lnTo>
                  <a:lnTo>
                    <a:pt x="201783" y="305969"/>
                  </a:lnTo>
                  <a:lnTo>
                    <a:pt x="173294" y="370184"/>
                  </a:lnTo>
                  <a:lnTo>
                    <a:pt x="149721" y="436362"/>
                  </a:lnTo>
                  <a:lnTo>
                    <a:pt x="132828" y="499007"/>
                  </a:lnTo>
                  <a:lnTo>
                    <a:pt x="122737" y="556189"/>
                  </a:lnTo>
                  <a:lnTo>
                    <a:pt x="119571" y="605978"/>
                  </a:lnTo>
                  <a:lnTo>
                    <a:pt x="123453" y="646444"/>
                  </a:lnTo>
                  <a:lnTo>
                    <a:pt x="134505" y="675658"/>
                  </a:lnTo>
                  <a:lnTo>
                    <a:pt x="152850" y="691690"/>
                  </a:lnTo>
                  <a:lnTo>
                    <a:pt x="304556" y="752262"/>
                  </a:lnTo>
                  <a:lnTo>
                    <a:pt x="294826" y="762099"/>
                  </a:lnTo>
                  <a:lnTo>
                    <a:pt x="248051" y="793583"/>
                  </a:lnTo>
                  <a:lnTo>
                    <a:pt x="205049" y="809940"/>
                  </a:lnTo>
                  <a:lnTo>
                    <a:pt x="166770" y="814702"/>
                  </a:lnTo>
                  <a:lnTo>
                    <a:pt x="134164" y="811399"/>
                  </a:lnTo>
                  <a:lnTo>
                    <a:pt x="108181" y="803563"/>
                  </a:lnTo>
                  <a:close/>
                </a:path>
                <a:path w="532765" h="814704">
                  <a:moveTo>
                    <a:pt x="304556" y="752262"/>
                  </a:moveTo>
                  <a:lnTo>
                    <a:pt x="152850" y="691690"/>
                  </a:lnTo>
                  <a:lnTo>
                    <a:pt x="177191" y="692702"/>
                  </a:lnTo>
                  <a:lnTo>
                    <a:pt x="205325" y="679134"/>
                  </a:lnTo>
                  <a:lnTo>
                    <a:pt x="236010" y="652469"/>
                  </a:lnTo>
                  <a:lnTo>
                    <a:pt x="268007" y="614191"/>
                  </a:lnTo>
                  <a:lnTo>
                    <a:pt x="300075" y="565784"/>
                  </a:lnTo>
                  <a:lnTo>
                    <a:pt x="330974" y="508732"/>
                  </a:lnTo>
                  <a:lnTo>
                    <a:pt x="359464" y="444517"/>
                  </a:lnTo>
                  <a:lnTo>
                    <a:pt x="383037" y="378339"/>
                  </a:lnTo>
                  <a:lnTo>
                    <a:pt x="399930" y="315694"/>
                  </a:lnTo>
                  <a:lnTo>
                    <a:pt x="410021" y="258512"/>
                  </a:lnTo>
                  <a:lnTo>
                    <a:pt x="413187" y="208723"/>
                  </a:lnTo>
                  <a:lnTo>
                    <a:pt x="409305" y="168257"/>
                  </a:lnTo>
                  <a:lnTo>
                    <a:pt x="398253" y="139043"/>
                  </a:lnTo>
                  <a:lnTo>
                    <a:pt x="379908" y="123011"/>
                  </a:lnTo>
                  <a:lnTo>
                    <a:pt x="531615" y="183584"/>
                  </a:lnTo>
                  <a:lnTo>
                    <a:pt x="532758" y="240264"/>
                  </a:lnTo>
                  <a:lnTo>
                    <a:pt x="527947" y="285826"/>
                  </a:lnTo>
                  <a:lnTo>
                    <a:pt x="519214" y="334283"/>
                  </a:lnTo>
                  <a:lnTo>
                    <a:pt x="506750" y="384854"/>
                  </a:lnTo>
                  <a:lnTo>
                    <a:pt x="490750" y="436758"/>
                  </a:lnTo>
                  <a:lnTo>
                    <a:pt x="471408" y="489213"/>
                  </a:lnTo>
                  <a:lnTo>
                    <a:pt x="449303" y="540566"/>
                  </a:lnTo>
                  <a:lnTo>
                    <a:pt x="425154" y="589216"/>
                  </a:lnTo>
                  <a:lnTo>
                    <a:pt x="399358" y="634465"/>
                  </a:lnTo>
                  <a:lnTo>
                    <a:pt x="372316" y="675611"/>
                  </a:lnTo>
                  <a:lnTo>
                    <a:pt x="344423" y="711957"/>
                  </a:lnTo>
                  <a:lnTo>
                    <a:pt x="304556" y="752262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47544" y="9106315"/>
              <a:ext cx="588645" cy="380365"/>
            </a:xfrm>
            <a:custGeom>
              <a:avLst/>
              <a:gdLst/>
              <a:ahLst/>
              <a:cxnLst/>
              <a:rect l="l" t="t" r="r" b="b"/>
              <a:pathLst>
                <a:path w="588644" h="380365">
                  <a:moveTo>
                    <a:pt x="423096" y="371386"/>
                  </a:moveTo>
                  <a:lnTo>
                    <a:pt x="75985" y="232794"/>
                  </a:lnTo>
                  <a:lnTo>
                    <a:pt x="35888" y="206553"/>
                  </a:lnTo>
                  <a:lnTo>
                    <a:pt x="9832" y="168268"/>
                  </a:lnTo>
                  <a:lnTo>
                    <a:pt x="0" y="123025"/>
                  </a:lnTo>
                  <a:lnTo>
                    <a:pt x="8576" y="75911"/>
                  </a:lnTo>
                  <a:lnTo>
                    <a:pt x="34811" y="35842"/>
                  </a:lnTo>
                  <a:lnTo>
                    <a:pt x="73103" y="9811"/>
                  </a:lnTo>
                  <a:lnTo>
                    <a:pt x="118364" y="0"/>
                  </a:lnTo>
                  <a:lnTo>
                    <a:pt x="165504" y="8591"/>
                  </a:lnTo>
                  <a:lnTo>
                    <a:pt x="512615" y="147183"/>
                  </a:lnTo>
                  <a:lnTo>
                    <a:pt x="552712" y="173424"/>
                  </a:lnTo>
                  <a:lnTo>
                    <a:pt x="578768" y="211710"/>
                  </a:lnTo>
                  <a:lnTo>
                    <a:pt x="588599" y="256955"/>
                  </a:lnTo>
                  <a:lnTo>
                    <a:pt x="580021" y="304075"/>
                  </a:lnTo>
                  <a:lnTo>
                    <a:pt x="553786" y="344142"/>
                  </a:lnTo>
                  <a:lnTo>
                    <a:pt x="515495" y="370171"/>
                  </a:lnTo>
                  <a:lnTo>
                    <a:pt x="470235" y="379979"/>
                  </a:lnTo>
                  <a:lnTo>
                    <a:pt x="423096" y="37138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888354" y="9047151"/>
              <a:ext cx="707390" cy="498475"/>
            </a:xfrm>
            <a:custGeom>
              <a:avLst/>
              <a:gdLst/>
              <a:ahLst/>
              <a:cxnLst/>
              <a:rect l="l" t="t" r="r" b="b"/>
              <a:pathLst>
                <a:path w="707390" h="498475">
                  <a:moveTo>
                    <a:pt x="459955" y="486478"/>
                  </a:moveTo>
                  <a:lnTo>
                    <a:pt x="112853" y="347889"/>
                  </a:lnTo>
                  <a:lnTo>
                    <a:pt x="70605" y="324049"/>
                  </a:lnTo>
                  <a:lnTo>
                    <a:pt x="37224" y="291054"/>
                  </a:lnTo>
                  <a:lnTo>
                    <a:pt x="13683" y="251164"/>
                  </a:lnTo>
                  <a:lnTo>
                    <a:pt x="951" y="206639"/>
                  </a:lnTo>
                  <a:lnTo>
                    <a:pt x="0" y="159737"/>
                  </a:lnTo>
                  <a:lnTo>
                    <a:pt x="11797" y="112718"/>
                  </a:lnTo>
                  <a:lnTo>
                    <a:pt x="35630" y="70501"/>
                  </a:lnTo>
                  <a:lnTo>
                    <a:pt x="68625" y="37151"/>
                  </a:lnTo>
                  <a:lnTo>
                    <a:pt x="108524" y="13637"/>
                  </a:lnTo>
                  <a:lnTo>
                    <a:pt x="153066" y="931"/>
                  </a:lnTo>
                  <a:lnTo>
                    <a:pt x="199991" y="0"/>
                  </a:lnTo>
                  <a:lnTo>
                    <a:pt x="247040" y="11813"/>
                  </a:lnTo>
                  <a:lnTo>
                    <a:pt x="594142" y="150402"/>
                  </a:lnTo>
                  <a:lnTo>
                    <a:pt x="636389" y="174242"/>
                  </a:lnTo>
                  <a:lnTo>
                    <a:pt x="669767" y="207236"/>
                  </a:lnTo>
                  <a:lnTo>
                    <a:pt x="693307" y="247126"/>
                  </a:lnTo>
                  <a:lnTo>
                    <a:pt x="706038" y="291653"/>
                  </a:lnTo>
                  <a:lnTo>
                    <a:pt x="706716" y="325059"/>
                  </a:lnTo>
                  <a:lnTo>
                    <a:pt x="202372" y="123686"/>
                  </a:lnTo>
                  <a:lnTo>
                    <a:pt x="178732" y="119365"/>
                  </a:lnTo>
                  <a:lnTo>
                    <a:pt x="156060" y="124269"/>
                  </a:lnTo>
                  <a:lnTo>
                    <a:pt x="136887" y="137314"/>
                  </a:lnTo>
                  <a:lnTo>
                    <a:pt x="123741" y="157415"/>
                  </a:lnTo>
                  <a:lnTo>
                    <a:pt x="119431" y="181038"/>
                  </a:lnTo>
                  <a:lnTo>
                    <a:pt x="124350" y="203699"/>
                  </a:lnTo>
                  <a:lnTo>
                    <a:pt x="137409" y="222868"/>
                  </a:lnTo>
                  <a:lnTo>
                    <a:pt x="157521" y="236016"/>
                  </a:lnTo>
                  <a:lnTo>
                    <a:pt x="661871" y="437390"/>
                  </a:lnTo>
                  <a:lnTo>
                    <a:pt x="638365" y="461146"/>
                  </a:lnTo>
                  <a:lnTo>
                    <a:pt x="598465" y="484657"/>
                  </a:lnTo>
                  <a:lnTo>
                    <a:pt x="553924" y="497361"/>
                  </a:lnTo>
                  <a:lnTo>
                    <a:pt x="506999" y="498291"/>
                  </a:lnTo>
                  <a:lnTo>
                    <a:pt x="459955" y="486478"/>
                  </a:lnTo>
                  <a:close/>
                </a:path>
                <a:path w="707390" h="498475">
                  <a:moveTo>
                    <a:pt x="661871" y="437390"/>
                  </a:moveTo>
                  <a:lnTo>
                    <a:pt x="504623" y="374605"/>
                  </a:lnTo>
                  <a:lnTo>
                    <a:pt x="528264" y="378927"/>
                  </a:lnTo>
                  <a:lnTo>
                    <a:pt x="550935" y="374024"/>
                  </a:lnTo>
                  <a:lnTo>
                    <a:pt x="570107" y="360982"/>
                  </a:lnTo>
                  <a:lnTo>
                    <a:pt x="583251" y="340886"/>
                  </a:lnTo>
                  <a:lnTo>
                    <a:pt x="587565" y="317258"/>
                  </a:lnTo>
                  <a:lnTo>
                    <a:pt x="582649" y="294595"/>
                  </a:lnTo>
                  <a:lnTo>
                    <a:pt x="569590" y="275425"/>
                  </a:lnTo>
                  <a:lnTo>
                    <a:pt x="549474" y="262276"/>
                  </a:lnTo>
                  <a:lnTo>
                    <a:pt x="706716" y="325059"/>
                  </a:lnTo>
                  <a:lnTo>
                    <a:pt x="706990" y="338558"/>
                  </a:lnTo>
                  <a:lnTo>
                    <a:pt x="695195" y="385582"/>
                  </a:lnTo>
                  <a:lnTo>
                    <a:pt x="671361" y="427798"/>
                  </a:lnTo>
                  <a:lnTo>
                    <a:pt x="661871" y="43739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56078" y="9335388"/>
              <a:ext cx="588645" cy="380365"/>
            </a:xfrm>
            <a:custGeom>
              <a:avLst/>
              <a:gdLst/>
              <a:ahLst/>
              <a:cxnLst/>
              <a:rect l="l" t="t" r="r" b="b"/>
              <a:pathLst>
                <a:path w="588644" h="380365">
                  <a:moveTo>
                    <a:pt x="423095" y="371395"/>
                  </a:moveTo>
                  <a:lnTo>
                    <a:pt x="75984" y="232802"/>
                  </a:lnTo>
                  <a:lnTo>
                    <a:pt x="35887" y="206562"/>
                  </a:lnTo>
                  <a:lnTo>
                    <a:pt x="9831" y="168276"/>
                  </a:lnTo>
                  <a:lnTo>
                    <a:pt x="0" y="123030"/>
                  </a:lnTo>
                  <a:lnTo>
                    <a:pt x="8578" y="75911"/>
                  </a:lnTo>
                  <a:lnTo>
                    <a:pt x="34813" y="35842"/>
                  </a:lnTo>
                  <a:lnTo>
                    <a:pt x="73105" y="9811"/>
                  </a:lnTo>
                  <a:lnTo>
                    <a:pt x="118366" y="0"/>
                  </a:lnTo>
                  <a:lnTo>
                    <a:pt x="165506" y="8591"/>
                  </a:lnTo>
                  <a:lnTo>
                    <a:pt x="512617" y="147183"/>
                  </a:lnTo>
                  <a:lnTo>
                    <a:pt x="552714" y="173424"/>
                  </a:lnTo>
                  <a:lnTo>
                    <a:pt x="578770" y="211710"/>
                  </a:lnTo>
                  <a:lnTo>
                    <a:pt x="588601" y="256955"/>
                  </a:lnTo>
                  <a:lnTo>
                    <a:pt x="580023" y="304075"/>
                  </a:lnTo>
                  <a:lnTo>
                    <a:pt x="553787" y="344144"/>
                  </a:lnTo>
                  <a:lnTo>
                    <a:pt x="515495" y="370175"/>
                  </a:lnTo>
                  <a:lnTo>
                    <a:pt x="470234" y="379986"/>
                  </a:lnTo>
                  <a:lnTo>
                    <a:pt x="423095" y="37139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796882" y="9276242"/>
              <a:ext cx="707390" cy="498475"/>
            </a:xfrm>
            <a:custGeom>
              <a:avLst/>
              <a:gdLst/>
              <a:ahLst/>
              <a:cxnLst/>
              <a:rect l="l" t="t" r="r" b="b"/>
              <a:pathLst>
                <a:path w="707390" h="498475">
                  <a:moveTo>
                    <a:pt x="459953" y="486486"/>
                  </a:moveTo>
                  <a:lnTo>
                    <a:pt x="112851" y="347897"/>
                  </a:lnTo>
                  <a:lnTo>
                    <a:pt x="70604" y="324057"/>
                  </a:lnTo>
                  <a:lnTo>
                    <a:pt x="37224" y="291062"/>
                  </a:lnTo>
                  <a:lnTo>
                    <a:pt x="13683" y="251172"/>
                  </a:lnTo>
                  <a:lnTo>
                    <a:pt x="951" y="206644"/>
                  </a:lnTo>
                  <a:lnTo>
                    <a:pt x="0" y="159740"/>
                  </a:lnTo>
                  <a:lnTo>
                    <a:pt x="11798" y="112717"/>
                  </a:lnTo>
                  <a:lnTo>
                    <a:pt x="35633" y="70497"/>
                  </a:lnTo>
                  <a:lnTo>
                    <a:pt x="68631" y="37147"/>
                  </a:lnTo>
                  <a:lnTo>
                    <a:pt x="108530" y="13635"/>
                  </a:lnTo>
                  <a:lnTo>
                    <a:pt x="153072" y="929"/>
                  </a:lnTo>
                  <a:lnTo>
                    <a:pt x="199997" y="0"/>
                  </a:lnTo>
                  <a:lnTo>
                    <a:pt x="247041" y="11812"/>
                  </a:lnTo>
                  <a:lnTo>
                    <a:pt x="594143" y="150401"/>
                  </a:lnTo>
                  <a:lnTo>
                    <a:pt x="636391" y="174241"/>
                  </a:lnTo>
                  <a:lnTo>
                    <a:pt x="669770" y="207236"/>
                  </a:lnTo>
                  <a:lnTo>
                    <a:pt x="693310" y="247126"/>
                  </a:lnTo>
                  <a:lnTo>
                    <a:pt x="706040" y="291653"/>
                  </a:lnTo>
                  <a:lnTo>
                    <a:pt x="706719" y="325058"/>
                  </a:lnTo>
                  <a:lnTo>
                    <a:pt x="202373" y="123685"/>
                  </a:lnTo>
                  <a:lnTo>
                    <a:pt x="178733" y="119364"/>
                  </a:lnTo>
                  <a:lnTo>
                    <a:pt x="156061" y="124268"/>
                  </a:lnTo>
                  <a:lnTo>
                    <a:pt x="136888" y="137313"/>
                  </a:lnTo>
                  <a:lnTo>
                    <a:pt x="123742" y="157414"/>
                  </a:lnTo>
                  <a:lnTo>
                    <a:pt x="119430" y="181042"/>
                  </a:lnTo>
                  <a:lnTo>
                    <a:pt x="124348" y="203706"/>
                  </a:lnTo>
                  <a:lnTo>
                    <a:pt x="137407" y="222876"/>
                  </a:lnTo>
                  <a:lnTo>
                    <a:pt x="157519" y="236024"/>
                  </a:lnTo>
                  <a:lnTo>
                    <a:pt x="661867" y="437397"/>
                  </a:lnTo>
                  <a:lnTo>
                    <a:pt x="638368" y="461149"/>
                  </a:lnTo>
                  <a:lnTo>
                    <a:pt x="598469" y="484662"/>
                  </a:lnTo>
                  <a:lnTo>
                    <a:pt x="553927" y="497369"/>
                  </a:lnTo>
                  <a:lnTo>
                    <a:pt x="507002" y="498300"/>
                  </a:lnTo>
                  <a:lnTo>
                    <a:pt x="459953" y="486486"/>
                  </a:lnTo>
                  <a:close/>
                </a:path>
                <a:path w="707390" h="498475">
                  <a:moveTo>
                    <a:pt x="661867" y="437397"/>
                  </a:moveTo>
                  <a:lnTo>
                    <a:pt x="504621" y="374613"/>
                  </a:lnTo>
                  <a:lnTo>
                    <a:pt x="528262" y="378933"/>
                  </a:lnTo>
                  <a:lnTo>
                    <a:pt x="550934" y="374027"/>
                  </a:lnTo>
                  <a:lnTo>
                    <a:pt x="570107" y="360982"/>
                  </a:lnTo>
                  <a:lnTo>
                    <a:pt x="583252" y="340885"/>
                  </a:lnTo>
                  <a:lnTo>
                    <a:pt x="587566" y="317257"/>
                  </a:lnTo>
                  <a:lnTo>
                    <a:pt x="582650" y="294594"/>
                  </a:lnTo>
                  <a:lnTo>
                    <a:pt x="569591" y="275424"/>
                  </a:lnTo>
                  <a:lnTo>
                    <a:pt x="549475" y="262275"/>
                  </a:lnTo>
                  <a:lnTo>
                    <a:pt x="706719" y="325058"/>
                  </a:lnTo>
                  <a:lnTo>
                    <a:pt x="706992" y="338557"/>
                  </a:lnTo>
                  <a:lnTo>
                    <a:pt x="695196" y="385581"/>
                  </a:lnTo>
                  <a:lnTo>
                    <a:pt x="671363" y="427799"/>
                  </a:lnTo>
                  <a:lnTo>
                    <a:pt x="661867" y="43739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849292" y="9596960"/>
              <a:ext cx="417195" cy="321310"/>
            </a:xfrm>
            <a:custGeom>
              <a:avLst/>
              <a:gdLst/>
              <a:ahLst/>
              <a:cxnLst/>
              <a:rect l="l" t="t" r="r" b="b"/>
              <a:pathLst>
                <a:path w="417194" h="321309">
                  <a:moveTo>
                    <a:pt x="270542" y="315407"/>
                  </a:moveTo>
                  <a:lnTo>
                    <a:pt x="56704" y="230027"/>
                  </a:lnTo>
                  <a:lnTo>
                    <a:pt x="24164" y="207147"/>
                  </a:lnTo>
                  <a:lnTo>
                    <a:pt x="4848" y="172123"/>
                  </a:lnTo>
                  <a:lnTo>
                    <a:pt x="0" y="128984"/>
                  </a:lnTo>
                  <a:lnTo>
                    <a:pt x="10865" y="81757"/>
                  </a:lnTo>
                  <a:lnTo>
                    <a:pt x="35516" y="40028"/>
                  </a:lnTo>
                  <a:lnTo>
                    <a:pt x="68742" y="12088"/>
                  </a:lnTo>
                  <a:lnTo>
                    <a:pt x="106868" y="0"/>
                  </a:lnTo>
                  <a:lnTo>
                    <a:pt x="146222" y="5824"/>
                  </a:lnTo>
                  <a:lnTo>
                    <a:pt x="360060" y="91204"/>
                  </a:lnTo>
                  <a:lnTo>
                    <a:pt x="392600" y="114085"/>
                  </a:lnTo>
                  <a:lnTo>
                    <a:pt x="411916" y="149109"/>
                  </a:lnTo>
                  <a:lnTo>
                    <a:pt x="416763" y="192251"/>
                  </a:lnTo>
                  <a:lnTo>
                    <a:pt x="405896" y="239483"/>
                  </a:lnTo>
                  <a:lnTo>
                    <a:pt x="381245" y="281206"/>
                  </a:lnTo>
                  <a:lnTo>
                    <a:pt x="348019" y="309143"/>
                  </a:lnTo>
                  <a:lnTo>
                    <a:pt x="309892" y="321231"/>
                  </a:lnTo>
                  <a:lnTo>
                    <a:pt x="270542" y="315407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789808" y="9537015"/>
              <a:ext cx="535940" cy="441325"/>
            </a:xfrm>
            <a:custGeom>
              <a:avLst/>
              <a:gdLst/>
              <a:ahLst/>
              <a:cxnLst/>
              <a:rect l="l" t="t" r="r" b="b"/>
              <a:pathLst>
                <a:path w="535940" h="441325">
                  <a:moveTo>
                    <a:pt x="92664" y="345214"/>
                  </a:moveTo>
                  <a:lnTo>
                    <a:pt x="56815" y="324275"/>
                  </a:lnTo>
                  <a:lnTo>
                    <a:pt x="28360" y="293524"/>
                  </a:lnTo>
                  <a:lnTo>
                    <a:pt x="9187" y="255655"/>
                  </a:lnTo>
                  <a:lnTo>
                    <a:pt x="0" y="212669"/>
                  </a:lnTo>
                  <a:lnTo>
                    <a:pt x="1497" y="166566"/>
                  </a:lnTo>
                  <a:lnTo>
                    <a:pt x="14381" y="119346"/>
                  </a:lnTo>
                  <a:lnTo>
                    <a:pt x="37564" y="76235"/>
                  </a:lnTo>
                  <a:lnTo>
                    <a:pt x="68234" y="41778"/>
                  </a:lnTo>
                  <a:lnTo>
                    <a:pt x="104503" y="16943"/>
                  </a:lnTo>
                  <a:lnTo>
                    <a:pt x="144485" y="2694"/>
                  </a:lnTo>
                  <a:lnTo>
                    <a:pt x="186294" y="0"/>
                  </a:lnTo>
                  <a:lnTo>
                    <a:pt x="228044" y="9824"/>
                  </a:lnTo>
                  <a:lnTo>
                    <a:pt x="441882" y="95204"/>
                  </a:lnTo>
                  <a:lnTo>
                    <a:pt x="478917" y="116837"/>
                  </a:lnTo>
                  <a:lnTo>
                    <a:pt x="507372" y="147589"/>
                  </a:lnTo>
                  <a:lnTo>
                    <a:pt x="526545" y="185458"/>
                  </a:lnTo>
                  <a:lnTo>
                    <a:pt x="535735" y="228444"/>
                  </a:lnTo>
                  <a:lnTo>
                    <a:pt x="534647" y="261952"/>
                  </a:lnTo>
                  <a:lnTo>
                    <a:pt x="183376" y="121698"/>
                  </a:lnTo>
                  <a:lnTo>
                    <a:pt x="168135" y="120730"/>
                  </a:lnTo>
                  <a:lnTo>
                    <a:pt x="152323" y="128373"/>
                  </a:lnTo>
                  <a:lnTo>
                    <a:pt x="137775" y="143264"/>
                  </a:lnTo>
                  <a:lnTo>
                    <a:pt x="126324" y="164042"/>
                  </a:lnTo>
                  <a:lnTo>
                    <a:pt x="120316" y="186993"/>
                  </a:lnTo>
                  <a:lnTo>
                    <a:pt x="120609" y="207810"/>
                  </a:lnTo>
                  <a:lnTo>
                    <a:pt x="126810" y="224242"/>
                  </a:lnTo>
                  <a:lnTo>
                    <a:pt x="138522" y="234036"/>
                  </a:lnTo>
                  <a:lnTo>
                    <a:pt x="489794" y="374290"/>
                  </a:lnTo>
                  <a:lnTo>
                    <a:pt x="467502" y="399335"/>
                  </a:lnTo>
                  <a:lnTo>
                    <a:pt x="431233" y="424171"/>
                  </a:lnTo>
                  <a:lnTo>
                    <a:pt x="391251" y="438419"/>
                  </a:lnTo>
                  <a:lnTo>
                    <a:pt x="349442" y="441114"/>
                  </a:lnTo>
                  <a:lnTo>
                    <a:pt x="309034" y="431605"/>
                  </a:lnTo>
                  <a:lnTo>
                    <a:pt x="92664" y="345214"/>
                  </a:lnTo>
                  <a:close/>
                </a:path>
                <a:path w="535940" h="441325">
                  <a:moveTo>
                    <a:pt x="489794" y="374290"/>
                  </a:moveTo>
                  <a:lnTo>
                    <a:pt x="352360" y="319416"/>
                  </a:lnTo>
                  <a:lnTo>
                    <a:pt x="367601" y="320383"/>
                  </a:lnTo>
                  <a:lnTo>
                    <a:pt x="383414" y="312738"/>
                  </a:lnTo>
                  <a:lnTo>
                    <a:pt x="397963" y="297846"/>
                  </a:lnTo>
                  <a:lnTo>
                    <a:pt x="409412" y="277072"/>
                  </a:lnTo>
                  <a:lnTo>
                    <a:pt x="415421" y="254121"/>
                  </a:lnTo>
                  <a:lnTo>
                    <a:pt x="415130" y="233305"/>
                  </a:lnTo>
                  <a:lnTo>
                    <a:pt x="408930" y="216873"/>
                  </a:lnTo>
                  <a:lnTo>
                    <a:pt x="397214" y="207078"/>
                  </a:lnTo>
                  <a:lnTo>
                    <a:pt x="534647" y="261952"/>
                  </a:lnTo>
                  <a:lnTo>
                    <a:pt x="534238" y="274548"/>
                  </a:lnTo>
                  <a:lnTo>
                    <a:pt x="521355" y="321768"/>
                  </a:lnTo>
                  <a:lnTo>
                    <a:pt x="498171" y="364879"/>
                  </a:lnTo>
                  <a:lnTo>
                    <a:pt x="489794" y="37429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9677400" cy="14808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sz="4800" spc="250" dirty="0">
                <a:solidFill>
                  <a:srgbClr val="2A4A81"/>
                </a:solidFill>
              </a:rPr>
              <a:t>Quais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os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140" dirty="0">
                <a:solidFill>
                  <a:srgbClr val="2A4A81"/>
                </a:solidFill>
              </a:rPr>
              <a:t>danos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160" dirty="0">
                <a:solidFill>
                  <a:srgbClr val="2A4A81"/>
                </a:solidFill>
              </a:rPr>
              <a:t>gerados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45" dirty="0">
                <a:solidFill>
                  <a:srgbClr val="2A4A81"/>
                </a:solidFill>
              </a:rPr>
              <a:t>por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125" dirty="0">
                <a:solidFill>
                  <a:srgbClr val="2A4A81"/>
                </a:solidFill>
              </a:rPr>
              <a:t>uma </a:t>
            </a:r>
            <a:r>
              <a:rPr sz="4800" spc="-1430" dirty="0">
                <a:solidFill>
                  <a:srgbClr val="2A4A81"/>
                </a:solidFill>
              </a:rPr>
              <a:t> </a:t>
            </a:r>
            <a:r>
              <a:rPr sz="4800" spc="85" dirty="0">
                <a:solidFill>
                  <a:srgbClr val="2A4A81"/>
                </a:solidFill>
              </a:rPr>
              <a:t>informação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dirty="0">
                <a:solidFill>
                  <a:srgbClr val="2A4A81"/>
                </a:solidFill>
              </a:rPr>
              <a:t>incorreta?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1028721" y="5837550"/>
            <a:ext cx="4255135" cy="4235450"/>
            <a:chOff x="1028721" y="5837550"/>
            <a:chExt cx="4255135" cy="4235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524" y="6031555"/>
              <a:ext cx="4095157" cy="4041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21" y="5837550"/>
              <a:ext cx="1842260" cy="128273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 rot="180000">
            <a:off x="2553794" y="7385699"/>
            <a:ext cx="981758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0"/>
              </a:lnSpc>
            </a:pPr>
            <a:r>
              <a:rPr sz="2950" b="1" spc="5" dirty="0">
                <a:latin typeface="Courier New"/>
                <a:cs typeface="Courier New"/>
              </a:rPr>
              <a:t>QUA</a:t>
            </a:r>
            <a:r>
              <a:rPr sz="2950" b="1" spc="10" dirty="0">
                <a:latin typeface="Courier New"/>
                <a:cs typeface="Courier New"/>
              </a:rPr>
              <a:t>L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 rot="180000">
            <a:off x="3615212" y="7427999"/>
            <a:ext cx="440942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0"/>
              </a:lnSpc>
            </a:pPr>
            <a:r>
              <a:rPr sz="2950" b="1" spc="10" dirty="0">
                <a:latin typeface="Courier New"/>
                <a:cs typeface="Courier New"/>
              </a:rPr>
              <a:t>A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 rot="180000">
            <a:off x="2210529" y="7844821"/>
            <a:ext cx="2072446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5"/>
              </a:lnSpc>
            </a:pPr>
            <a:r>
              <a:rPr sz="2950" b="1" spc="5" dirty="0">
                <a:latin typeface="Courier New"/>
                <a:cs typeface="Courier New"/>
              </a:rPr>
              <a:t>DIFERENÇ</a:t>
            </a:r>
            <a:r>
              <a:rPr sz="2950" b="1" spc="10" dirty="0">
                <a:latin typeface="Courier New"/>
                <a:cs typeface="Courier New"/>
              </a:rPr>
              <a:t>A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 rot="180000">
            <a:off x="1834951" y="8249556"/>
            <a:ext cx="1193582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5"/>
              </a:lnSpc>
            </a:pPr>
            <a:r>
              <a:rPr sz="2950" b="1" spc="5" dirty="0">
                <a:latin typeface="Courier New"/>
                <a:cs typeface="Courier New"/>
              </a:rPr>
              <a:t>ENTR</a:t>
            </a:r>
            <a:r>
              <a:rPr sz="2950" b="1" spc="10" dirty="0">
                <a:latin typeface="Courier New"/>
                <a:cs typeface="Courier New"/>
              </a:rPr>
              <a:t>E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 rot="180000">
            <a:off x="3183914" y="8316027"/>
            <a:ext cx="981758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0"/>
              </a:lnSpc>
            </a:pPr>
            <a:r>
              <a:rPr sz="2950" b="1" spc="5" dirty="0">
                <a:latin typeface="Courier New"/>
                <a:cs typeface="Courier New"/>
              </a:rPr>
              <a:t>DAD</a:t>
            </a:r>
            <a:r>
              <a:rPr sz="2950" b="1" spc="10" dirty="0">
                <a:latin typeface="Courier New"/>
                <a:cs typeface="Courier New"/>
              </a:rPr>
              <a:t>O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 rot="180000">
            <a:off x="4245331" y="8358327"/>
            <a:ext cx="440942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0"/>
              </a:lnSpc>
            </a:pPr>
            <a:r>
              <a:rPr sz="2950" b="1" spc="10" dirty="0">
                <a:latin typeface="Courier New"/>
                <a:cs typeface="Courier New"/>
              </a:rPr>
              <a:t>E</a:t>
            </a:r>
            <a:endParaRPr sz="295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 rot="180000">
            <a:off x="1939613" y="8738898"/>
            <a:ext cx="2518966" cy="374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40"/>
              </a:lnSpc>
            </a:pPr>
            <a:r>
              <a:rPr sz="2950" b="1" spc="5" dirty="0">
                <a:latin typeface="Courier New"/>
                <a:cs typeface="Courier New"/>
              </a:rPr>
              <a:t>INFORMAÇÃO</a:t>
            </a:r>
            <a:r>
              <a:rPr sz="2950" b="1" spc="10" dirty="0">
                <a:latin typeface="Courier New"/>
                <a:cs typeface="Courier New"/>
              </a:rPr>
              <a:t>?</a:t>
            </a:r>
            <a:endParaRPr sz="2950">
              <a:latin typeface="Courier New"/>
              <a:cs typeface="Courier New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694756" y="7274007"/>
            <a:ext cx="4592320" cy="2832100"/>
            <a:chOff x="13694756" y="7274007"/>
            <a:chExt cx="4592320" cy="2832100"/>
          </a:xfrm>
        </p:grpSpPr>
        <p:sp>
          <p:nvSpPr>
            <p:cNvPr id="15" name="object 15"/>
            <p:cNvSpPr/>
            <p:nvPr/>
          </p:nvSpPr>
          <p:spPr>
            <a:xfrm>
              <a:off x="13754216" y="7289527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94756" y="7274007"/>
              <a:ext cx="4592187" cy="2832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80643" y="1095771"/>
            <a:ext cx="1656714" cy="2335530"/>
            <a:chOff x="15180643" y="1095771"/>
            <a:chExt cx="1656714" cy="2335530"/>
          </a:xfrm>
        </p:grpSpPr>
        <p:sp>
          <p:nvSpPr>
            <p:cNvPr id="3" name="object 3"/>
            <p:cNvSpPr/>
            <p:nvPr/>
          </p:nvSpPr>
          <p:spPr>
            <a:xfrm>
              <a:off x="15180643" y="1095771"/>
              <a:ext cx="1656714" cy="1656080"/>
            </a:xfrm>
            <a:custGeom>
              <a:avLst/>
              <a:gdLst/>
              <a:ahLst/>
              <a:cxnLst/>
              <a:rect l="l" t="t" r="r" b="b"/>
              <a:pathLst>
                <a:path w="1656715" h="1656080">
                  <a:moveTo>
                    <a:pt x="521168" y="1596625"/>
                  </a:moveTo>
                  <a:lnTo>
                    <a:pt x="476554" y="1577296"/>
                  </a:lnTo>
                  <a:lnTo>
                    <a:pt x="433644" y="1555670"/>
                  </a:lnTo>
                  <a:lnTo>
                    <a:pt x="392479" y="1531850"/>
                  </a:lnTo>
                  <a:lnTo>
                    <a:pt x="353105" y="1505938"/>
                  </a:lnTo>
                  <a:lnTo>
                    <a:pt x="315565" y="1478034"/>
                  </a:lnTo>
                  <a:lnTo>
                    <a:pt x="279903" y="1448240"/>
                  </a:lnTo>
                  <a:lnTo>
                    <a:pt x="246162" y="1416659"/>
                  </a:lnTo>
                  <a:lnTo>
                    <a:pt x="214385" y="1383392"/>
                  </a:lnTo>
                  <a:lnTo>
                    <a:pt x="184618" y="1348541"/>
                  </a:lnTo>
                  <a:lnTo>
                    <a:pt x="156903" y="1312206"/>
                  </a:lnTo>
                  <a:lnTo>
                    <a:pt x="131285" y="1274491"/>
                  </a:lnTo>
                  <a:lnTo>
                    <a:pt x="107806" y="1235497"/>
                  </a:lnTo>
                  <a:lnTo>
                    <a:pt x="86510" y="1195326"/>
                  </a:lnTo>
                  <a:lnTo>
                    <a:pt x="67442" y="1154078"/>
                  </a:lnTo>
                  <a:lnTo>
                    <a:pt x="50645" y="1111857"/>
                  </a:lnTo>
                  <a:lnTo>
                    <a:pt x="36163" y="1068763"/>
                  </a:lnTo>
                  <a:lnTo>
                    <a:pt x="24039" y="1024898"/>
                  </a:lnTo>
                  <a:lnTo>
                    <a:pt x="14317" y="980364"/>
                  </a:lnTo>
                  <a:lnTo>
                    <a:pt x="7040" y="935263"/>
                  </a:lnTo>
                  <a:lnTo>
                    <a:pt x="2253" y="889697"/>
                  </a:lnTo>
                  <a:lnTo>
                    <a:pt x="0" y="843766"/>
                  </a:lnTo>
                  <a:lnTo>
                    <a:pt x="323" y="797574"/>
                  </a:lnTo>
                  <a:lnTo>
                    <a:pt x="3266" y="751220"/>
                  </a:lnTo>
                  <a:lnTo>
                    <a:pt x="8874" y="704808"/>
                  </a:lnTo>
                  <a:lnTo>
                    <a:pt x="17190" y="658439"/>
                  </a:lnTo>
                  <a:lnTo>
                    <a:pt x="28257" y="612215"/>
                  </a:lnTo>
                  <a:lnTo>
                    <a:pt x="42167" y="566108"/>
                  </a:lnTo>
                  <a:lnTo>
                    <a:pt x="58822" y="520607"/>
                  </a:lnTo>
                  <a:lnTo>
                    <a:pt x="78141" y="476022"/>
                  </a:lnTo>
                  <a:lnTo>
                    <a:pt x="99758" y="433140"/>
                  </a:lnTo>
                  <a:lnTo>
                    <a:pt x="123571" y="392004"/>
                  </a:lnTo>
                  <a:lnTo>
                    <a:pt x="149478" y="352659"/>
                  </a:lnTo>
                  <a:lnTo>
                    <a:pt x="177379" y="315148"/>
                  </a:lnTo>
                  <a:lnTo>
                    <a:pt x="207170" y="279515"/>
                  </a:lnTo>
                  <a:lnTo>
                    <a:pt x="238751" y="245803"/>
                  </a:lnTo>
                  <a:lnTo>
                    <a:pt x="272020" y="214055"/>
                  </a:lnTo>
                  <a:lnTo>
                    <a:pt x="306874" y="184317"/>
                  </a:lnTo>
                  <a:lnTo>
                    <a:pt x="343213" y="156630"/>
                  </a:lnTo>
                  <a:lnTo>
                    <a:pt x="380934" y="131039"/>
                  </a:lnTo>
                  <a:lnTo>
                    <a:pt x="419936" y="107588"/>
                  </a:lnTo>
                  <a:lnTo>
                    <a:pt x="460116" y="86320"/>
                  </a:lnTo>
                  <a:lnTo>
                    <a:pt x="501374" y="67278"/>
                  </a:lnTo>
                  <a:lnTo>
                    <a:pt x="543608" y="50507"/>
                  </a:lnTo>
                  <a:lnTo>
                    <a:pt x="586715" y="36049"/>
                  </a:lnTo>
                  <a:lnTo>
                    <a:pt x="630595" y="23950"/>
                  </a:lnTo>
                  <a:lnTo>
                    <a:pt x="675144" y="14251"/>
                  </a:lnTo>
                  <a:lnTo>
                    <a:pt x="720263" y="6998"/>
                  </a:lnTo>
                  <a:lnTo>
                    <a:pt x="765848" y="2232"/>
                  </a:lnTo>
                  <a:lnTo>
                    <a:pt x="811798" y="0"/>
                  </a:lnTo>
                  <a:lnTo>
                    <a:pt x="858012" y="342"/>
                  </a:lnTo>
                  <a:lnTo>
                    <a:pt x="904387" y="3305"/>
                  </a:lnTo>
                  <a:lnTo>
                    <a:pt x="950823" y="8930"/>
                  </a:lnTo>
                  <a:lnTo>
                    <a:pt x="997216" y="17262"/>
                  </a:lnTo>
                  <a:lnTo>
                    <a:pt x="1043467" y="28344"/>
                  </a:lnTo>
                  <a:lnTo>
                    <a:pt x="1089471" y="42221"/>
                  </a:lnTo>
                  <a:lnTo>
                    <a:pt x="1135129" y="58935"/>
                  </a:lnTo>
                  <a:lnTo>
                    <a:pt x="1179743" y="78264"/>
                  </a:lnTo>
                  <a:lnTo>
                    <a:pt x="1222654" y="99889"/>
                  </a:lnTo>
                  <a:lnTo>
                    <a:pt x="1263818" y="123709"/>
                  </a:lnTo>
                  <a:lnTo>
                    <a:pt x="1303192" y="149622"/>
                  </a:lnTo>
                  <a:lnTo>
                    <a:pt x="1340732" y="177526"/>
                  </a:lnTo>
                  <a:lnTo>
                    <a:pt x="1376395" y="207320"/>
                  </a:lnTo>
                  <a:lnTo>
                    <a:pt x="1410136" y="238901"/>
                  </a:lnTo>
                  <a:lnTo>
                    <a:pt x="1441912" y="272168"/>
                  </a:lnTo>
                  <a:lnTo>
                    <a:pt x="1471679" y="307019"/>
                  </a:lnTo>
                  <a:lnTo>
                    <a:pt x="1489228" y="330026"/>
                  </a:lnTo>
                  <a:lnTo>
                    <a:pt x="1090461" y="170808"/>
                  </a:lnTo>
                  <a:lnTo>
                    <a:pt x="1044847" y="154353"/>
                  </a:lnTo>
                  <a:lnTo>
                    <a:pt x="998863" y="141189"/>
                  </a:lnTo>
                  <a:lnTo>
                    <a:pt x="952645" y="131257"/>
                  </a:lnTo>
                  <a:lnTo>
                    <a:pt x="906331" y="124499"/>
                  </a:lnTo>
                  <a:lnTo>
                    <a:pt x="860058" y="120855"/>
                  </a:lnTo>
                  <a:lnTo>
                    <a:pt x="813962" y="120268"/>
                  </a:lnTo>
                  <a:lnTo>
                    <a:pt x="768181" y="122678"/>
                  </a:lnTo>
                  <a:lnTo>
                    <a:pt x="722852" y="128027"/>
                  </a:lnTo>
                  <a:lnTo>
                    <a:pt x="678111" y="136256"/>
                  </a:lnTo>
                  <a:lnTo>
                    <a:pt x="634095" y="147305"/>
                  </a:lnTo>
                  <a:lnTo>
                    <a:pt x="590942" y="161117"/>
                  </a:lnTo>
                  <a:lnTo>
                    <a:pt x="548789" y="177633"/>
                  </a:lnTo>
                  <a:lnTo>
                    <a:pt x="507772" y="196793"/>
                  </a:lnTo>
                  <a:lnTo>
                    <a:pt x="468029" y="218539"/>
                  </a:lnTo>
                  <a:lnTo>
                    <a:pt x="429695" y="242812"/>
                  </a:lnTo>
                  <a:lnTo>
                    <a:pt x="392910" y="269554"/>
                  </a:lnTo>
                  <a:lnTo>
                    <a:pt x="357808" y="298706"/>
                  </a:lnTo>
                  <a:lnTo>
                    <a:pt x="324528" y="330208"/>
                  </a:lnTo>
                  <a:lnTo>
                    <a:pt x="293206" y="364003"/>
                  </a:lnTo>
                  <a:lnTo>
                    <a:pt x="263980" y="400031"/>
                  </a:lnTo>
                  <a:lnTo>
                    <a:pt x="236985" y="438234"/>
                  </a:lnTo>
                  <a:lnTo>
                    <a:pt x="212360" y="478553"/>
                  </a:lnTo>
                  <a:lnTo>
                    <a:pt x="190241" y="520929"/>
                  </a:lnTo>
                  <a:lnTo>
                    <a:pt x="170765" y="565303"/>
                  </a:lnTo>
                  <a:lnTo>
                    <a:pt x="154285" y="611022"/>
                  </a:lnTo>
                  <a:lnTo>
                    <a:pt x="141173" y="656846"/>
                  </a:lnTo>
                  <a:lnTo>
                    <a:pt x="131257" y="703037"/>
                  </a:lnTo>
                  <a:lnTo>
                    <a:pt x="124516" y="749327"/>
                  </a:lnTo>
                  <a:lnTo>
                    <a:pt x="120891" y="795577"/>
                  </a:lnTo>
                  <a:lnTo>
                    <a:pt x="120323" y="841651"/>
                  </a:lnTo>
                  <a:lnTo>
                    <a:pt x="122754" y="887413"/>
                  </a:lnTo>
                  <a:lnTo>
                    <a:pt x="128125" y="932724"/>
                  </a:lnTo>
                  <a:lnTo>
                    <a:pt x="136377" y="977448"/>
                  </a:lnTo>
                  <a:lnTo>
                    <a:pt x="147450" y="1021448"/>
                  </a:lnTo>
                  <a:lnTo>
                    <a:pt x="161287" y="1064588"/>
                  </a:lnTo>
                  <a:lnTo>
                    <a:pt x="177828" y="1106729"/>
                  </a:lnTo>
                  <a:lnTo>
                    <a:pt x="197014" y="1147736"/>
                  </a:lnTo>
                  <a:lnTo>
                    <a:pt x="218787" y="1187471"/>
                  </a:lnTo>
                  <a:lnTo>
                    <a:pt x="243088" y="1225798"/>
                  </a:lnTo>
                  <a:lnTo>
                    <a:pt x="269858" y="1262579"/>
                  </a:lnTo>
                  <a:lnTo>
                    <a:pt x="299038" y="1297677"/>
                  </a:lnTo>
                  <a:lnTo>
                    <a:pt x="330569" y="1330956"/>
                  </a:lnTo>
                  <a:lnTo>
                    <a:pt x="364392" y="1362279"/>
                  </a:lnTo>
                  <a:lnTo>
                    <a:pt x="400449" y="1391508"/>
                  </a:lnTo>
                  <a:lnTo>
                    <a:pt x="438681" y="1418507"/>
                  </a:lnTo>
                  <a:lnTo>
                    <a:pt x="479029" y="1443138"/>
                  </a:lnTo>
                  <a:lnTo>
                    <a:pt x="521434" y="1465266"/>
                  </a:lnTo>
                  <a:lnTo>
                    <a:pt x="565836" y="1484752"/>
                  </a:lnTo>
                  <a:lnTo>
                    <a:pt x="964603" y="1643970"/>
                  </a:lnTo>
                  <a:lnTo>
                    <a:pt x="936035" y="1648562"/>
                  </a:lnTo>
                  <a:lnTo>
                    <a:pt x="890450" y="1653327"/>
                  </a:lnTo>
                  <a:lnTo>
                    <a:pt x="844499" y="1655560"/>
                  </a:lnTo>
                  <a:lnTo>
                    <a:pt x="798286" y="1655218"/>
                  </a:lnTo>
                  <a:lnTo>
                    <a:pt x="751910" y="1652255"/>
                  </a:lnTo>
                  <a:lnTo>
                    <a:pt x="705475" y="1646630"/>
                  </a:lnTo>
                  <a:lnTo>
                    <a:pt x="659081" y="1638298"/>
                  </a:lnTo>
                  <a:lnTo>
                    <a:pt x="612831" y="1627216"/>
                  </a:lnTo>
                  <a:lnTo>
                    <a:pt x="566826" y="1613339"/>
                  </a:lnTo>
                  <a:lnTo>
                    <a:pt x="521168" y="1596625"/>
                  </a:lnTo>
                  <a:close/>
                </a:path>
                <a:path w="1656715" h="1656080">
                  <a:moveTo>
                    <a:pt x="964603" y="1643970"/>
                  </a:moveTo>
                  <a:lnTo>
                    <a:pt x="565836" y="1484752"/>
                  </a:lnTo>
                  <a:lnTo>
                    <a:pt x="611450" y="1501207"/>
                  </a:lnTo>
                  <a:lnTo>
                    <a:pt x="657433" y="1514371"/>
                  </a:lnTo>
                  <a:lnTo>
                    <a:pt x="703650" y="1524302"/>
                  </a:lnTo>
                  <a:lnTo>
                    <a:pt x="749964" y="1531060"/>
                  </a:lnTo>
                  <a:lnTo>
                    <a:pt x="796236" y="1534703"/>
                  </a:lnTo>
                  <a:lnTo>
                    <a:pt x="842332" y="1535290"/>
                  </a:lnTo>
                  <a:lnTo>
                    <a:pt x="888113" y="1532880"/>
                  </a:lnTo>
                  <a:lnTo>
                    <a:pt x="933442" y="1527531"/>
                  </a:lnTo>
                  <a:lnTo>
                    <a:pt x="978183" y="1519303"/>
                  </a:lnTo>
                  <a:lnTo>
                    <a:pt x="1022199" y="1508253"/>
                  </a:lnTo>
                  <a:lnTo>
                    <a:pt x="1065352" y="1494441"/>
                  </a:lnTo>
                  <a:lnTo>
                    <a:pt x="1107505" y="1477926"/>
                  </a:lnTo>
                  <a:lnTo>
                    <a:pt x="1148522" y="1458766"/>
                  </a:lnTo>
                  <a:lnTo>
                    <a:pt x="1188266" y="1437020"/>
                  </a:lnTo>
                  <a:lnTo>
                    <a:pt x="1226600" y="1412747"/>
                  </a:lnTo>
                  <a:lnTo>
                    <a:pt x="1263386" y="1386005"/>
                  </a:lnTo>
                  <a:lnTo>
                    <a:pt x="1298488" y="1356853"/>
                  </a:lnTo>
                  <a:lnTo>
                    <a:pt x="1331768" y="1325351"/>
                  </a:lnTo>
                  <a:lnTo>
                    <a:pt x="1363090" y="1291556"/>
                  </a:lnTo>
                  <a:lnTo>
                    <a:pt x="1392317" y="1255528"/>
                  </a:lnTo>
                  <a:lnTo>
                    <a:pt x="1419312" y="1217325"/>
                  </a:lnTo>
                  <a:lnTo>
                    <a:pt x="1443937" y="1177007"/>
                  </a:lnTo>
                  <a:lnTo>
                    <a:pt x="1466056" y="1134631"/>
                  </a:lnTo>
                  <a:lnTo>
                    <a:pt x="1485532" y="1090257"/>
                  </a:lnTo>
                  <a:lnTo>
                    <a:pt x="1502013" y="1044538"/>
                  </a:lnTo>
                  <a:lnTo>
                    <a:pt x="1515125" y="998714"/>
                  </a:lnTo>
                  <a:lnTo>
                    <a:pt x="1525041" y="952523"/>
                  </a:lnTo>
                  <a:lnTo>
                    <a:pt x="1531783" y="906233"/>
                  </a:lnTo>
                  <a:lnTo>
                    <a:pt x="1535408" y="859983"/>
                  </a:lnTo>
                  <a:lnTo>
                    <a:pt x="1535975" y="813909"/>
                  </a:lnTo>
                  <a:lnTo>
                    <a:pt x="1533545" y="768148"/>
                  </a:lnTo>
                  <a:lnTo>
                    <a:pt x="1528174" y="722837"/>
                  </a:lnTo>
                  <a:lnTo>
                    <a:pt x="1519923" y="678113"/>
                  </a:lnTo>
                  <a:lnTo>
                    <a:pt x="1508850" y="634113"/>
                  </a:lnTo>
                  <a:lnTo>
                    <a:pt x="1495013" y="590973"/>
                  </a:lnTo>
                  <a:lnTo>
                    <a:pt x="1478473" y="548832"/>
                  </a:lnTo>
                  <a:lnTo>
                    <a:pt x="1459287" y="507825"/>
                  </a:lnTo>
                  <a:lnTo>
                    <a:pt x="1437514" y="468090"/>
                  </a:lnTo>
                  <a:lnTo>
                    <a:pt x="1413213" y="429763"/>
                  </a:lnTo>
                  <a:lnTo>
                    <a:pt x="1386443" y="392983"/>
                  </a:lnTo>
                  <a:lnTo>
                    <a:pt x="1357263" y="357884"/>
                  </a:lnTo>
                  <a:lnTo>
                    <a:pt x="1325732" y="324605"/>
                  </a:lnTo>
                  <a:lnTo>
                    <a:pt x="1291908" y="293282"/>
                  </a:lnTo>
                  <a:lnTo>
                    <a:pt x="1255851" y="264053"/>
                  </a:lnTo>
                  <a:lnTo>
                    <a:pt x="1217619" y="237054"/>
                  </a:lnTo>
                  <a:lnTo>
                    <a:pt x="1177270" y="212422"/>
                  </a:lnTo>
                  <a:lnTo>
                    <a:pt x="1134865" y="190295"/>
                  </a:lnTo>
                  <a:lnTo>
                    <a:pt x="1090461" y="170808"/>
                  </a:lnTo>
                  <a:lnTo>
                    <a:pt x="1489228" y="330026"/>
                  </a:lnTo>
                  <a:lnTo>
                    <a:pt x="1525013" y="381068"/>
                  </a:lnTo>
                  <a:lnTo>
                    <a:pt x="1548492" y="420063"/>
                  </a:lnTo>
                  <a:lnTo>
                    <a:pt x="1569787" y="460234"/>
                  </a:lnTo>
                  <a:lnTo>
                    <a:pt x="1588855" y="501482"/>
                  </a:lnTo>
                  <a:lnTo>
                    <a:pt x="1605652" y="543703"/>
                  </a:lnTo>
                  <a:lnTo>
                    <a:pt x="1620135" y="586797"/>
                  </a:lnTo>
                  <a:lnTo>
                    <a:pt x="1632259" y="630662"/>
                  </a:lnTo>
                  <a:lnTo>
                    <a:pt x="1641981" y="675196"/>
                  </a:lnTo>
                  <a:lnTo>
                    <a:pt x="1649257" y="720297"/>
                  </a:lnTo>
                  <a:lnTo>
                    <a:pt x="1654044" y="765863"/>
                  </a:lnTo>
                  <a:lnTo>
                    <a:pt x="1656298" y="811794"/>
                  </a:lnTo>
                  <a:lnTo>
                    <a:pt x="1655975" y="857986"/>
                  </a:lnTo>
                  <a:lnTo>
                    <a:pt x="1653031" y="904339"/>
                  </a:lnTo>
                  <a:lnTo>
                    <a:pt x="1647424" y="950751"/>
                  </a:lnTo>
                  <a:lnTo>
                    <a:pt x="1639108" y="997120"/>
                  </a:lnTo>
                  <a:lnTo>
                    <a:pt x="1628040" y="1043345"/>
                  </a:lnTo>
                  <a:lnTo>
                    <a:pt x="1614130" y="1089452"/>
                  </a:lnTo>
                  <a:lnTo>
                    <a:pt x="1597476" y="1134953"/>
                  </a:lnTo>
                  <a:lnTo>
                    <a:pt x="1578157" y="1179538"/>
                  </a:lnTo>
                  <a:lnTo>
                    <a:pt x="1556540" y="1222420"/>
                  </a:lnTo>
                  <a:lnTo>
                    <a:pt x="1532727" y="1263555"/>
                  </a:lnTo>
                  <a:lnTo>
                    <a:pt x="1506819" y="1302900"/>
                  </a:lnTo>
                  <a:lnTo>
                    <a:pt x="1478919" y="1340411"/>
                  </a:lnTo>
                  <a:lnTo>
                    <a:pt x="1449127" y="1376045"/>
                  </a:lnTo>
                  <a:lnTo>
                    <a:pt x="1417546" y="1409757"/>
                  </a:lnTo>
                  <a:lnTo>
                    <a:pt x="1384278" y="1441504"/>
                  </a:lnTo>
                  <a:lnTo>
                    <a:pt x="1349423" y="1471243"/>
                  </a:lnTo>
                  <a:lnTo>
                    <a:pt x="1313085" y="1498930"/>
                  </a:lnTo>
                  <a:lnTo>
                    <a:pt x="1275364" y="1524521"/>
                  </a:lnTo>
                  <a:lnTo>
                    <a:pt x="1236362" y="1547972"/>
                  </a:lnTo>
                  <a:lnTo>
                    <a:pt x="1196181" y="1569240"/>
                  </a:lnTo>
                  <a:lnTo>
                    <a:pt x="1154923" y="1588282"/>
                  </a:lnTo>
                  <a:lnTo>
                    <a:pt x="1112690" y="1605053"/>
                  </a:lnTo>
                  <a:lnTo>
                    <a:pt x="1069582" y="1619511"/>
                  </a:lnTo>
                  <a:lnTo>
                    <a:pt x="1025703" y="1631610"/>
                  </a:lnTo>
                  <a:lnTo>
                    <a:pt x="981153" y="1641309"/>
                  </a:lnTo>
                  <a:lnTo>
                    <a:pt x="964603" y="164397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652791" y="1948859"/>
              <a:ext cx="414655" cy="694690"/>
            </a:xfrm>
            <a:custGeom>
              <a:avLst/>
              <a:gdLst/>
              <a:ahLst/>
              <a:cxnLst/>
              <a:rect l="l" t="t" r="r" b="b"/>
              <a:pathLst>
                <a:path w="414655" h="694689">
                  <a:moveTo>
                    <a:pt x="71363" y="687604"/>
                  </a:moveTo>
                  <a:lnTo>
                    <a:pt x="21724" y="644226"/>
                  </a:lnTo>
                  <a:lnTo>
                    <a:pt x="1135" y="573108"/>
                  </a:lnTo>
                  <a:lnTo>
                    <a:pt x="0" y="530099"/>
                  </a:lnTo>
                  <a:lnTo>
                    <a:pt x="4045" y="483699"/>
                  </a:lnTo>
                  <a:lnTo>
                    <a:pt x="12578" y="435089"/>
                  </a:lnTo>
                  <a:lnTo>
                    <a:pt x="24904" y="385450"/>
                  </a:lnTo>
                  <a:lnTo>
                    <a:pt x="40329" y="335963"/>
                  </a:lnTo>
                  <a:lnTo>
                    <a:pt x="58161" y="287810"/>
                  </a:lnTo>
                  <a:lnTo>
                    <a:pt x="78398" y="240617"/>
                  </a:lnTo>
                  <a:lnTo>
                    <a:pt x="101298" y="194115"/>
                  </a:lnTo>
                  <a:lnTo>
                    <a:pt x="126550" y="149637"/>
                  </a:lnTo>
                  <a:lnTo>
                    <a:pt x="153843" y="108517"/>
                  </a:lnTo>
                  <a:lnTo>
                    <a:pt x="182867" y="72090"/>
                  </a:lnTo>
                  <a:lnTo>
                    <a:pt x="213312" y="41691"/>
                  </a:lnTo>
                  <a:lnTo>
                    <a:pt x="244867" y="18653"/>
                  </a:lnTo>
                  <a:lnTo>
                    <a:pt x="310066" y="0"/>
                  </a:lnTo>
                  <a:lnTo>
                    <a:pt x="343090" y="7052"/>
                  </a:lnTo>
                  <a:lnTo>
                    <a:pt x="392725" y="50428"/>
                  </a:lnTo>
                  <a:lnTo>
                    <a:pt x="413311" y="121546"/>
                  </a:lnTo>
                  <a:lnTo>
                    <a:pt x="414446" y="164554"/>
                  </a:lnTo>
                  <a:lnTo>
                    <a:pt x="410400" y="210954"/>
                  </a:lnTo>
                  <a:lnTo>
                    <a:pt x="401867" y="259564"/>
                  </a:lnTo>
                  <a:lnTo>
                    <a:pt x="389540" y="309203"/>
                  </a:lnTo>
                  <a:lnTo>
                    <a:pt x="374115" y="358690"/>
                  </a:lnTo>
                  <a:lnTo>
                    <a:pt x="356283" y="406843"/>
                  </a:lnTo>
                  <a:lnTo>
                    <a:pt x="336044" y="454034"/>
                  </a:lnTo>
                  <a:lnTo>
                    <a:pt x="313142" y="500536"/>
                  </a:lnTo>
                  <a:lnTo>
                    <a:pt x="287889" y="545014"/>
                  </a:lnTo>
                  <a:lnTo>
                    <a:pt x="260596" y="586133"/>
                  </a:lnTo>
                  <a:lnTo>
                    <a:pt x="231572" y="622560"/>
                  </a:lnTo>
                  <a:lnTo>
                    <a:pt x="201128" y="652960"/>
                  </a:lnTo>
                  <a:lnTo>
                    <a:pt x="169575" y="675998"/>
                  </a:lnTo>
                  <a:lnTo>
                    <a:pt x="104382" y="694655"/>
                  </a:lnTo>
                  <a:lnTo>
                    <a:pt x="71363" y="68760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593627" y="1888842"/>
              <a:ext cx="532765" cy="814705"/>
            </a:xfrm>
            <a:custGeom>
              <a:avLst/>
              <a:gdLst/>
              <a:ahLst/>
              <a:cxnLst/>
              <a:rect l="l" t="t" r="r" b="b"/>
              <a:pathLst>
                <a:path w="532765" h="814705">
                  <a:moveTo>
                    <a:pt x="108181" y="803563"/>
                  </a:moveTo>
                  <a:lnTo>
                    <a:pt x="58035" y="771287"/>
                  </a:lnTo>
                  <a:lnTo>
                    <a:pt x="33564" y="741470"/>
                  </a:lnTo>
                  <a:lnTo>
                    <a:pt x="13654" y="699994"/>
                  </a:lnTo>
                  <a:lnTo>
                    <a:pt x="1426" y="644951"/>
                  </a:lnTo>
                  <a:lnTo>
                    <a:pt x="0" y="574437"/>
                  </a:lnTo>
                  <a:lnTo>
                    <a:pt x="4811" y="528876"/>
                  </a:lnTo>
                  <a:lnTo>
                    <a:pt x="13544" y="480419"/>
                  </a:lnTo>
                  <a:lnTo>
                    <a:pt x="26008" y="429847"/>
                  </a:lnTo>
                  <a:lnTo>
                    <a:pt x="42007" y="377943"/>
                  </a:lnTo>
                  <a:lnTo>
                    <a:pt x="61350" y="325488"/>
                  </a:lnTo>
                  <a:lnTo>
                    <a:pt x="83455" y="274135"/>
                  </a:lnTo>
                  <a:lnTo>
                    <a:pt x="107604" y="225485"/>
                  </a:lnTo>
                  <a:lnTo>
                    <a:pt x="133399" y="180237"/>
                  </a:lnTo>
                  <a:lnTo>
                    <a:pt x="160442" y="139090"/>
                  </a:lnTo>
                  <a:lnTo>
                    <a:pt x="188334" y="102744"/>
                  </a:lnTo>
                  <a:lnTo>
                    <a:pt x="237932" y="52602"/>
                  </a:lnTo>
                  <a:lnTo>
                    <a:pt x="284707" y="21118"/>
                  </a:lnTo>
                  <a:lnTo>
                    <a:pt x="327709" y="4761"/>
                  </a:lnTo>
                  <a:lnTo>
                    <a:pt x="365988" y="0"/>
                  </a:lnTo>
                  <a:lnTo>
                    <a:pt x="398594" y="3302"/>
                  </a:lnTo>
                  <a:lnTo>
                    <a:pt x="448811" y="23353"/>
                  </a:lnTo>
                  <a:lnTo>
                    <a:pt x="499198" y="73232"/>
                  </a:lnTo>
                  <a:lnTo>
                    <a:pt x="519108" y="114709"/>
                  </a:lnTo>
                  <a:lnTo>
                    <a:pt x="531335" y="169751"/>
                  </a:lnTo>
                  <a:lnTo>
                    <a:pt x="531615" y="183584"/>
                  </a:lnTo>
                  <a:lnTo>
                    <a:pt x="379908" y="123011"/>
                  </a:lnTo>
                  <a:lnTo>
                    <a:pt x="355567" y="121999"/>
                  </a:lnTo>
                  <a:lnTo>
                    <a:pt x="296748" y="162232"/>
                  </a:lnTo>
                  <a:lnTo>
                    <a:pt x="264751" y="200510"/>
                  </a:lnTo>
                  <a:lnTo>
                    <a:pt x="232683" y="248917"/>
                  </a:lnTo>
                  <a:lnTo>
                    <a:pt x="201783" y="305969"/>
                  </a:lnTo>
                  <a:lnTo>
                    <a:pt x="173294" y="370184"/>
                  </a:lnTo>
                  <a:lnTo>
                    <a:pt x="149721" y="436362"/>
                  </a:lnTo>
                  <a:lnTo>
                    <a:pt x="132828" y="499007"/>
                  </a:lnTo>
                  <a:lnTo>
                    <a:pt x="122737" y="556189"/>
                  </a:lnTo>
                  <a:lnTo>
                    <a:pt x="119571" y="605978"/>
                  </a:lnTo>
                  <a:lnTo>
                    <a:pt x="123453" y="646444"/>
                  </a:lnTo>
                  <a:lnTo>
                    <a:pt x="134505" y="675658"/>
                  </a:lnTo>
                  <a:lnTo>
                    <a:pt x="152850" y="691690"/>
                  </a:lnTo>
                  <a:lnTo>
                    <a:pt x="304556" y="752262"/>
                  </a:lnTo>
                  <a:lnTo>
                    <a:pt x="294826" y="762099"/>
                  </a:lnTo>
                  <a:lnTo>
                    <a:pt x="248051" y="793583"/>
                  </a:lnTo>
                  <a:lnTo>
                    <a:pt x="205049" y="809940"/>
                  </a:lnTo>
                  <a:lnTo>
                    <a:pt x="166770" y="814702"/>
                  </a:lnTo>
                  <a:lnTo>
                    <a:pt x="134164" y="811399"/>
                  </a:lnTo>
                  <a:lnTo>
                    <a:pt x="108181" y="803563"/>
                  </a:lnTo>
                  <a:close/>
                </a:path>
                <a:path w="532765" h="814705">
                  <a:moveTo>
                    <a:pt x="304556" y="752262"/>
                  </a:moveTo>
                  <a:lnTo>
                    <a:pt x="152850" y="691690"/>
                  </a:lnTo>
                  <a:lnTo>
                    <a:pt x="177191" y="692702"/>
                  </a:lnTo>
                  <a:lnTo>
                    <a:pt x="205325" y="679134"/>
                  </a:lnTo>
                  <a:lnTo>
                    <a:pt x="236010" y="652469"/>
                  </a:lnTo>
                  <a:lnTo>
                    <a:pt x="268007" y="614191"/>
                  </a:lnTo>
                  <a:lnTo>
                    <a:pt x="300075" y="565784"/>
                  </a:lnTo>
                  <a:lnTo>
                    <a:pt x="330974" y="508732"/>
                  </a:lnTo>
                  <a:lnTo>
                    <a:pt x="359464" y="444517"/>
                  </a:lnTo>
                  <a:lnTo>
                    <a:pt x="383037" y="378339"/>
                  </a:lnTo>
                  <a:lnTo>
                    <a:pt x="399930" y="315694"/>
                  </a:lnTo>
                  <a:lnTo>
                    <a:pt x="410021" y="258512"/>
                  </a:lnTo>
                  <a:lnTo>
                    <a:pt x="413187" y="208723"/>
                  </a:lnTo>
                  <a:lnTo>
                    <a:pt x="409305" y="168257"/>
                  </a:lnTo>
                  <a:lnTo>
                    <a:pt x="398253" y="139043"/>
                  </a:lnTo>
                  <a:lnTo>
                    <a:pt x="379908" y="123011"/>
                  </a:lnTo>
                  <a:lnTo>
                    <a:pt x="531615" y="183584"/>
                  </a:lnTo>
                  <a:lnTo>
                    <a:pt x="532758" y="240264"/>
                  </a:lnTo>
                  <a:lnTo>
                    <a:pt x="527947" y="285826"/>
                  </a:lnTo>
                  <a:lnTo>
                    <a:pt x="519214" y="334283"/>
                  </a:lnTo>
                  <a:lnTo>
                    <a:pt x="506750" y="384854"/>
                  </a:lnTo>
                  <a:lnTo>
                    <a:pt x="490750" y="436758"/>
                  </a:lnTo>
                  <a:lnTo>
                    <a:pt x="471408" y="489213"/>
                  </a:lnTo>
                  <a:lnTo>
                    <a:pt x="449303" y="540566"/>
                  </a:lnTo>
                  <a:lnTo>
                    <a:pt x="425154" y="589216"/>
                  </a:lnTo>
                  <a:lnTo>
                    <a:pt x="399358" y="634465"/>
                  </a:lnTo>
                  <a:lnTo>
                    <a:pt x="372316" y="675611"/>
                  </a:lnTo>
                  <a:lnTo>
                    <a:pt x="344423" y="711957"/>
                  </a:lnTo>
                  <a:lnTo>
                    <a:pt x="304556" y="752262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384722" y="2559484"/>
              <a:ext cx="588645" cy="380365"/>
            </a:xfrm>
            <a:custGeom>
              <a:avLst/>
              <a:gdLst/>
              <a:ahLst/>
              <a:cxnLst/>
              <a:rect l="l" t="t" r="r" b="b"/>
              <a:pathLst>
                <a:path w="588644" h="380364">
                  <a:moveTo>
                    <a:pt x="423096" y="371386"/>
                  </a:moveTo>
                  <a:lnTo>
                    <a:pt x="75985" y="232794"/>
                  </a:lnTo>
                  <a:lnTo>
                    <a:pt x="35888" y="206553"/>
                  </a:lnTo>
                  <a:lnTo>
                    <a:pt x="9832" y="168268"/>
                  </a:lnTo>
                  <a:lnTo>
                    <a:pt x="0" y="123025"/>
                  </a:lnTo>
                  <a:lnTo>
                    <a:pt x="8576" y="75911"/>
                  </a:lnTo>
                  <a:lnTo>
                    <a:pt x="34811" y="35842"/>
                  </a:lnTo>
                  <a:lnTo>
                    <a:pt x="73103" y="9811"/>
                  </a:lnTo>
                  <a:lnTo>
                    <a:pt x="118364" y="0"/>
                  </a:lnTo>
                  <a:lnTo>
                    <a:pt x="165504" y="8591"/>
                  </a:lnTo>
                  <a:lnTo>
                    <a:pt x="512615" y="147183"/>
                  </a:lnTo>
                  <a:lnTo>
                    <a:pt x="552712" y="173424"/>
                  </a:lnTo>
                  <a:lnTo>
                    <a:pt x="578768" y="211710"/>
                  </a:lnTo>
                  <a:lnTo>
                    <a:pt x="588599" y="256955"/>
                  </a:lnTo>
                  <a:lnTo>
                    <a:pt x="580021" y="304075"/>
                  </a:lnTo>
                  <a:lnTo>
                    <a:pt x="553786" y="344142"/>
                  </a:lnTo>
                  <a:lnTo>
                    <a:pt x="515495" y="370171"/>
                  </a:lnTo>
                  <a:lnTo>
                    <a:pt x="470235" y="379979"/>
                  </a:lnTo>
                  <a:lnTo>
                    <a:pt x="423096" y="37138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325532" y="2500320"/>
              <a:ext cx="707390" cy="498475"/>
            </a:xfrm>
            <a:custGeom>
              <a:avLst/>
              <a:gdLst/>
              <a:ahLst/>
              <a:cxnLst/>
              <a:rect l="l" t="t" r="r" b="b"/>
              <a:pathLst>
                <a:path w="707390" h="498475">
                  <a:moveTo>
                    <a:pt x="459955" y="486478"/>
                  </a:moveTo>
                  <a:lnTo>
                    <a:pt x="112853" y="347889"/>
                  </a:lnTo>
                  <a:lnTo>
                    <a:pt x="70605" y="324049"/>
                  </a:lnTo>
                  <a:lnTo>
                    <a:pt x="37224" y="291054"/>
                  </a:lnTo>
                  <a:lnTo>
                    <a:pt x="13683" y="251164"/>
                  </a:lnTo>
                  <a:lnTo>
                    <a:pt x="951" y="206639"/>
                  </a:lnTo>
                  <a:lnTo>
                    <a:pt x="0" y="159737"/>
                  </a:lnTo>
                  <a:lnTo>
                    <a:pt x="11797" y="112718"/>
                  </a:lnTo>
                  <a:lnTo>
                    <a:pt x="35630" y="70501"/>
                  </a:lnTo>
                  <a:lnTo>
                    <a:pt x="68625" y="37151"/>
                  </a:lnTo>
                  <a:lnTo>
                    <a:pt x="108524" y="13637"/>
                  </a:lnTo>
                  <a:lnTo>
                    <a:pt x="153066" y="931"/>
                  </a:lnTo>
                  <a:lnTo>
                    <a:pt x="199991" y="0"/>
                  </a:lnTo>
                  <a:lnTo>
                    <a:pt x="247040" y="11813"/>
                  </a:lnTo>
                  <a:lnTo>
                    <a:pt x="594142" y="150402"/>
                  </a:lnTo>
                  <a:lnTo>
                    <a:pt x="636389" y="174242"/>
                  </a:lnTo>
                  <a:lnTo>
                    <a:pt x="669767" y="207236"/>
                  </a:lnTo>
                  <a:lnTo>
                    <a:pt x="693307" y="247126"/>
                  </a:lnTo>
                  <a:lnTo>
                    <a:pt x="706038" y="291653"/>
                  </a:lnTo>
                  <a:lnTo>
                    <a:pt x="706716" y="325059"/>
                  </a:lnTo>
                  <a:lnTo>
                    <a:pt x="202372" y="123686"/>
                  </a:lnTo>
                  <a:lnTo>
                    <a:pt x="178732" y="119365"/>
                  </a:lnTo>
                  <a:lnTo>
                    <a:pt x="156060" y="124269"/>
                  </a:lnTo>
                  <a:lnTo>
                    <a:pt x="136887" y="137314"/>
                  </a:lnTo>
                  <a:lnTo>
                    <a:pt x="123741" y="157415"/>
                  </a:lnTo>
                  <a:lnTo>
                    <a:pt x="119431" y="181038"/>
                  </a:lnTo>
                  <a:lnTo>
                    <a:pt x="124350" y="203699"/>
                  </a:lnTo>
                  <a:lnTo>
                    <a:pt x="137409" y="222868"/>
                  </a:lnTo>
                  <a:lnTo>
                    <a:pt x="157521" y="236016"/>
                  </a:lnTo>
                  <a:lnTo>
                    <a:pt x="661871" y="437390"/>
                  </a:lnTo>
                  <a:lnTo>
                    <a:pt x="638365" y="461146"/>
                  </a:lnTo>
                  <a:lnTo>
                    <a:pt x="598465" y="484657"/>
                  </a:lnTo>
                  <a:lnTo>
                    <a:pt x="553924" y="497361"/>
                  </a:lnTo>
                  <a:lnTo>
                    <a:pt x="506999" y="498291"/>
                  </a:lnTo>
                  <a:lnTo>
                    <a:pt x="459955" y="486478"/>
                  </a:lnTo>
                  <a:close/>
                </a:path>
                <a:path w="707390" h="498475">
                  <a:moveTo>
                    <a:pt x="661871" y="437390"/>
                  </a:moveTo>
                  <a:lnTo>
                    <a:pt x="504623" y="374605"/>
                  </a:lnTo>
                  <a:lnTo>
                    <a:pt x="528264" y="378927"/>
                  </a:lnTo>
                  <a:lnTo>
                    <a:pt x="550935" y="374024"/>
                  </a:lnTo>
                  <a:lnTo>
                    <a:pt x="570107" y="360982"/>
                  </a:lnTo>
                  <a:lnTo>
                    <a:pt x="583251" y="340886"/>
                  </a:lnTo>
                  <a:lnTo>
                    <a:pt x="587565" y="317258"/>
                  </a:lnTo>
                  <a:lnTo>
                    <a:pt x="582649" y="294595"/>
                  </a:lnTo>
                  <a:lnTo>
                    <a:pt x="569590" y="275425"/>
                  </a:lnTo>
                  <a:lnTo>
                    <a:pt x="549474" y="262276"/>
                  </a:lnTo>
                  <a:lnTo>
                    <a:pt x="706716" y="325059"/>
                  </a:lnTo>
                  <a:lnTo>
                    <a:pt x="706990" y="338558"/>
                  </a:lnTo>
                  <a:lnTo>
                    <a:pt x="695195" y="385582"/>
                  </a:lnTo>
                  <a:lnTo>
                    <a:pt x="671361" y="427798"/>
                  </a:lnTo>
                  <a:lnTo>
                    <a:pt x="661871" y="43739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93257" y="2788558"/>
              <a:ext cx="588645" cy="380365"/>
            </a:xfrm>
            <a:custGeom>
              <a:avLst/>
              <a:gdLst/>
              <a:ahLst/>
              <a:cxnLst/>
              <a:rect l="l" t="t" r="r" b="b"/>
              <a:pathLst>
                <a:path w="588644" h="380364">
                  <a:moveTo>
                    <a:pt x="423095" y="371395"/>
                  </a:moveTo>
                  <a:lnTo>
                    <a:pt x="75984" y="232802"/>
                  </a:lnTo>
                  <a:lnTo>
                    <a:pt x="35887" y="206562"/>
                  </a:lnTo>
                  <a:lnTo>
                    <a:pt x="9831" y="168276"/>
                  </a:lnTo>
                  <a:lnTo>
                    <a:pt x="0" y="123030"/>
                  </a:lnTo>
                  <a:lnTo>
                    <a:pt x="8578" y="75911"/>
                  </a:lnTo>
                  <a:lnTo>
                    <a:pt x="34813" y="35842"/>
                  </a:lnTo>
                  <a:lnTo>
                    <a:pt x="73105" y="9811"/>
                  </a:lnTo>
                  <a:lnTo>
                    <a:pt x="118366" y="0"/>
                  </a:lnTo>
                  <a:lnTo>
                    <a:pt x="165506" y="8591"/>
                  </a:lnTo>
                  <a:lnTo>
                    <a:pt x="512617" y="147183"/>
                  </a:lnTo>
                  <a:lnTo>
                    <a:pt x="552714" y="173424"/>
                  </a:lnTo>
                  <a:lnTo>
                    <a:pt x="578770" y="211710"/>
                  </a:lnTo>
                  <a:lnTo>
                    <a:pt x="588601" y="256955"/>
                  </a:lnTo>
                  <a:lnTo>
                    <a:pt x="580023" y="304075"/>
                  </a:lnTo>
                  <a:lnTo>
                    <a:pt x="553787" y="344144"/>
                  </a:lnTo>
                  <a:lnTo>
                    <a:pt x="515495" y="370175"/>
                  </a:lnTo>
                  <a:lnTo>
                    <a:pt x="470234" y="379986"/>
                  </a:lnTo>
                  <a:lnTo>
                    <a:pt x="423095" y="37139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34061" y="2729412"/>
              <a:ext cx="707390" cy="498475"/>
            </a:xfrm>
            <a:custGeom>
              <a:avLst/>
              <a:gdLst/>
              <a:ahLst/>
              <a:cxnLst/>
              <a:rect l="l" t="t" r="r" b="b"/>
              <a:pathLst>
                <a:path w="707390" h="498475">
                  <a:moveTo>
                    <a:pt x="459953" y="486486"/>
                  </a:moveTo>
                  <a:lnTo>
                    <a:pt x="112851" y="347897"/>
                  </a:lnTo>
                  <a:lnTo>
                    <a:pt x="70604" y="324057"/>
                  </a:lnTo>
                  <a:lnTo>
                    <a:pt x="37224" y="291062"/>
                  </a:lnTo>
                  <a:lnTo>
                    <a:pt x="13683" y="251172"/>
                  </a:lnTo>
                  <a:lnTo>
                    <a:pt x="951" y="206644"/>
                  </a:lnTo>
                  <a:lnTo>
                    <a:pt x="0" y="159740"/>
                  </a:lnTo>
                  <a:lnTo>
                    <a:pt x="11798" y="112717"/>
                  </a:lnTo>
                  <a:lnTo>
                    <a:pt x="35633" y="70497"/>
                  </a:lnTo>
                  <a:lnTo>
                    <a:pt x="68631" y="37147"/>
                  </a:lnTo>
                  <a:lnTo>
                    <a:pt x="108530" y="13635"/>
                  </a:lnTo>
                  <a:lnTo>
                    <a:pt x="153072" y="929"/>
                  </a:lnTo>
                  <a:lnTo>
                    <a:pt x="199997" y="0"/>
                  </a:lnTo>
                  <a:lnTo>
                    <a:pt x="247041" y="11812"/>
                  </a:lnTo>
                  <a:lnTo>
                    <a:pt x="594143" y="150401"/>
                  </a:lnTo>
                  <a:lnTo>
                    <a:pt x="636391" y="174241"/>
                  </a:lnTo>
                  <a:lnTo>
                    <a:pt x="669770" y="207236"/>
                  </a:lnTo>
                  <a:lnTo>
                    <a:pt x="693310" y="247126"/>
                  </a:lnTo>
                  <a:lnTo>
                    <a:pt x="706040" y="291653"/>
                  </a:lnTo>
                  <a:lnTo>
                    <a:pt x="706719" y="325058"/>
                  </a:lnTo>
                  <a:lnTo>
                    <a:pt x="202373" y="123685"/>
                  </a:lnTo>
                  <a:lnTo>
                    <a:pt x="178733" y="119364"/>
                  </a:lnTo>
                  <a:lnTo>
                    <a:pt x="156061" y="124268"/>
                  </a:lnTo>
                  <a:lnTo>
                    <a:pt x="136888" y="137313"/>
                  </a:lnTo>
                  <a:lnTo>
                    <a:pt x="123742" y="157414"/>
                  </a:lnTo>
                  <a:lnTo>
                    <a:pt x="119430" y="181042"/>
                  </a:lnTo>
                  <a:lnTo>
                    <a:pt x="124348" y="203706"/>
                  </a:lnTo>
                  <a:lnTo>
                    <a:pt x="137407" y="222876"/>
                  </a:lnTo>
                  <a:lnTo>
                    <a:pt x="157519" y="236024"/>
                  </a:lnTo>
                  <a:lnTo>
                    <a:pt x="661867" y="437397"/>
                  </a:lnTo>
                  <a:lnTo>
                    <a:pt x="638368" y="461149"/>
                  </a:lnTo>
                  <a:lnTo>
                    <a:pt x="598469" y="484662"/>
                  </a:lnTo>
                  <a:lnTo>
                    <a:pt x="553927" y="497369"/>
                  </a:lnTo>
                  <a:lnTo>
                    <a:pt x="507002" y="498300"/>
                  </a:lnTo>
                  <a:lnTo>
                    <a:pt x="459953" y="486486"/>
                  </a:lnTo>
                  <a:close/>
                </a:path>
                <a:path w="707390" h="498475">
                  <a:moveTo>
                    <a:pt x="661867" y="437397"/>
                  </a:moveTo>
                  <a:lnTo>
                    <a:pt x="504621" y="374613"/>
                  </a:lnTo>
                  <a:lnTo>
                    <a:pt x="528262" y="378933"/>
                  </a:lnTo>
                  <a:lnTo>
                    <a:pt x="550934" y="374027"/>
                  </a:lnTo>
                  <a:lnTo>
                    <a:pt x="570107" y="360982"/>
                  </a:lnTo>
                  <a:lnTo>
                    <a:pt x="583252" y="340885"/>
                  </a:lnTo>
                  <a:lnTo>
                    <a:pt x="587566" y="317257"/>
                  </a:lnTo>
                  <a:lnTo>
                    <a:pt x="582650" y="294594"/>
                  </a:lnTo>
                  <a:lnTo>
                    <a:pt x="569591" y="275424"/>
                  </a:lnTo>
                  <a:lnTo>
                    <a:pt x="549475" y="262275"/>
                  </a:lnTo>
                  <a:lnTo>
                    <a:pt x="706719" y="325058"/>
                  </a:lnTo>
                  <a:lnTo>
                    <a:pt x="706992" y="338557"/>
                  </a:lnTo>
                  <a:lnTo>
                    <a:pt x="695196" y="385581"/>
                  </a:lnTo>
                  <a:lnTo>
                    <a:pt x="671363" y="427799"/>
                  </a:lnTo>
                  <a:lnTo>
                    <a:pt x="661867" y="43739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286471" y="3050130"/>
              <a:ext cx="417195" cy="321310"/>
            </a:xfrm>
            <a:custGeom>
              <a:avLst/>
              <a:gdLst/>
              <a:ahLst/>
              <a:cxnLst/>
              <a:rect l="l" t="t" r="r" b="b"/>
              <a:pathLst>
                <a:path w="417194" h="321310">
                  <a:moveTo>
                    <a:pt x="270542" y="315407"/>
                  </a:moveTo>
                  <a:lnTo>
                    <a:pt x="56704" y="230027"/>
                  </a:lnTo>
                  <a:lnTo>
                    <a:pt x="24164" y="207147"/>
                  </a:lnTo>
                  <a:lnTo>
                    <a:pt x="4848" y="172123"/>
                  </a:lnTo>
                  <a:lnTo>
                    <a:pt x="0" y="128984"/>
                  </a:lnTo>
                  <a:lnTo>
                    <a:pt x="10865" y="81757"/>
                  </a:lnTo>
                  <a:lnTo>
                    <a:pt x="35516" y="40028"/>
                  </a:lnTo>
                  <a:lnTo>
                    <a:pt x="68742" y="12088"/>
                  </a:lnTo>
                  <a:lnTo>
                    <a:pt x="106868" y="0"/>
                  </a:lnTo>
                  <a:lnTo>
                    <a:pt x="146222" y="5824"/>
                  </a:lnTo>
                  <a:lnTo>
                    <a:pt x="360060" y="91204"/>
                  </a:lnTo>
                  <a:lnTo>
                    <a:pt x="392600" y="114085"/>
                  </a:lnTo>
                  <a:lnTo>
                    <a:pt x="411916" y="149109"/>
                  </a:lnTo>
                  <a:lnTo>
                    <a:pt x="416763" y="192251"/>
                  </a:lnTo>
                  <a:lnTo>
                    <a:pt x="405896" y="239483"/>
                  </a:lnTo>
                  <a:lnTo>
                    <a:pt x="381245" y="281206"/>
                  </a:lnTo>
                  <a:lnTo>
                    <a:pt x="348019" y="309143"/>
                  </a:lnTo>
                  <a:lnTo>
                    <a:pt x="309892" y="321231"/>
                  </a:lnTo>
                  <a:lnTo>
                    <a:pt x="270542" y="315407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226986" y="2990185"/>
              <a:ext cx="535940" cy="441325"/>
            </a:xfrm>
            <a:custGeom>
              <a:avLst/>
              <a:gdLst/>
              <a:ahLst/>
              <a:cxnLst/>
              <a:rect l="l" t="t" r="r" b="b"/>
              <a:pathLst>
                <a:path w="535940" h="441325">
                  <a:moveTo>
                    <a:pt x="92662" y="345213"/>
                  </a:moveTo>
                  <a:lnTo>
                    <a:pt x="56815" y="324275"/>
                  </a:lnTo>
                  <a:lnTo>
                    <a:pt x="28360" y="293524"/>
                  </a:lnTo>
                  <a:lnTo>
                    <a:pt x="9187" y="255655"/>
                  </a:lnTo>
                  <a:lnTo>
                    <a:pt x="0" y="212669"/>
                  </a:lnTo>
                  <a:lnTo>
                    <a:pt x="1497" y="166566"/>
                  </a:lnTo>
                  <a:lnTo>
                    <a:pt x="14381" y="119346"/>
                  </a:lnTo>
                  <a:lnTo>
                    <a:pt x="37564" y="76235"/>
                  </a:lnTo>
                  <a:lnTo>
                    <a:pt x="68234" y="41778"/>
                  </a:lnTo>
                  <a:lnTo>
                    <a:pt x="104503" y="16943"/>
                  </a:lnTo>
                  <a:lnTo>
                    <a:pt x="144485" y="2694"/>
                  </a:lnTo>
                  <a:lnTo>
                    <a:pt x="186294" y="0"/>
                  </a:lnTo>
                  <a:lnTo>
                    <a:pt x="228044" y="9824"/>
                  </a:lnTo>
                  <a:lnTo>
                    <a:pt x="441882" y="95204"/>
                  </a:lnTo>
                  <a:lnTo>
                    <a:pt x="478917" y="116837"/>
                  </a:lnTo>
                  <a:lnTo>
                    <a:pt x="507372" y="147589"/>
                  </a:lnTo>
                  <a:lnTo>
                    <a:pt x="526545" y="185458"/>
                  </a:lnTo>
                  <a:lnTo>
                    <a:pt x="535735" y="228444"/>
                  </a:lnTo>
                  <a:lnTo>
                    <a:pt x="534647" y="261952"/>
                  </a:lnTo>
                  <a:lnTo>
                    <a:pt x="183376" y="121698"/>
                  </a:lnTo>
                  <a:lnTo>
                    <a:pt x="168135" y="120730"/>
                  </a:lnTo>
                  <a:lnTo>
                    <a:pt x="152323" y="128373"/>
                  </a:lnTo>
                  <a:lnTo>
                    <a:pt x="137775" y="143264"/>
                  </a:lnTo>
                  <a:lnTo>
                    <a:pt x="126324" y="164042"/>
                  </a:lnTo>
                  <a:lnTo>
                    <a:pt x="120316" y="186993"/>
                  </a:lnTo>
                  <a:lnTo>
                    <a:pt x="120609" y="207810"/>
                  </a:lnTo>
                  <a:lnTo>
                    <a:pt x="126810" y="224242"/>
                  </a:lnTo>
                  <a:lnTo>
                    <a:pt x="138522" y="234036"/>
                  </a:lnTo>
                  <a:lnTo>
                    <a:pt x="489794" y="374290"/>
                  </a:lnTo>
                  <a:lnTo>
                    <a:pt x="467502" y="399335"/>
                  </a:lnTo>
                  <a:lnTo>
                    <a:pt x="431233" y="424171"/>
                  </a:lnTo>
                  <a:lnTo>
                    <a:pt x="391251" y="438419"/>
                  </a:lnTo>
                  <a:lnTo>
                    <a:pt x="349442" y="441114"/>
                  </a:lnTo>
                  <a:lnTo>
                    <a:pt x="309036" y="431606"/>
                  </a:lnTo>
                  <a:lnTo>
                    <a:pt x="92662" y="345213"/>
                  </a:lnTo>
                  <a:close/>
                </a:path>
                <a:path w="535940" h="441325">
                  <a:moveTo>
                    <a:pt x="489794" y="374290"/>
                  </a:moveTo>
                  <a:lnTo>
                    <a:pt x="352360" y="319416"/>
                  </a:lnTo>
                  <a:lnTo>
                    <a:pt x="367601" y="320383"/>
                  </a:lnTo>
                  <a:lnTo>
                    <a:pt x="383414" y="312738"/>
                  </a:lnTo>
                  <a:lnTo>
                    <a:pt x="397963" y="297846"/>
                  </a:lnTo>
                  <a:lnTo>
                    <a:pt x="409412" y="277072"/>
                  </a:lnTo>
                  <a:lnTo>
                    <a:pt x="415421" y="254121"/>
                  </a:lnTo>
                  <a:lnTo>
                    <a:pt x="415130" y="233305"/>
                  </a:lnTo>
                  <a:lnTo>
                    <a:pt x="408930" y="216873"/>
                  </a:lnTo>
                  <a:lnTo>
                    <a:pt x="397214" y="207078"/>
                  </a:lnTo>
                  <a:lnTo>
                    <a:pt x="534647" y="261952"/>
                  </a:lnTo>
                  <a:lnTo>
                    <a:pt x="534238" y="274548"/>
                  </a:lnTo>
                  <a:lnTo>
                    <a:pt x="521355" y="321768"/>
                  </a:lnTo>
                  <a:lnTo>
                    <a:pt x="498171" y="364879"/>
                  </a:lnTo>
                  <a:lnTo>
                    <a:pt x="489794" y="37429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75941" y="1223413"/>
            <a:ext cx="9677400" cy="14808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sz="4800" b="1" spc="250" dirty="0">
                <a:solidFill>
                  <a:srgbClr val="2A4A81"/>
                </a:solidFill>
                <a:latin typeface="Trebuchet MS"/>
                <a:cs typeface="Trebuchet MS"/>
              </a:rPr>
              <a:t>Quais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os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40" dirty="0">
                <a:solidFill>
                  <a:srgbClr val="2A4A81"/>
                </a:solidFill>
                <a:latin typeface="Trebuchet MS"/>
                <a:cs typeface="Trebuchet MS"/>
              </a:rPr>
              <a:t>danos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60" dirty="0">
                <a:solidFill>
                  <a:srgbClr val="2A4A81"/>
                </a:solidFill>
                <a:latin typeface="Trebuchet MS"/>
                <a:cs typeface="Trebuchet MS"/>
              </a:rPr>
              <a:t>gerados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45" dirty="0">
                <a:solidFill>
                  <a:srgbClr val="2A4A81"/>
                </a:solidFill>
                <a:latin typeface="Trebuchet MS"/>
                <a:cs typeface="Trebuchet MS"/>
              </a:rPr>
              <a:t>por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25" dirty="0">
                <a:solidFill>
                  <a:srgbClr val="2A4A81"/>
                </a:solidFill>
                <a:latin typeface="Trebuchet MS"/>
                <a:cs typeface="Trebuchet MS"/>
              </a:rPr>
              <a:t>uma </a:t>
            </a:r>
            <a:r>
              <a:rPr sz="4800" b="1" spc="-14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85" dirty="0">
                <a:solidFill>
                  <a:srgbClr val="2A4A81"/>
                </a:solidFill>
                <a:latin typeface="Trebuchet MS"/>
                <a:cs typeface="Trebuchet MS"/>
              </a:rPr>
              <a:t>informação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dirty="0">
                <a:solidFill>
                  <a:srgbClr val="2A4A81"/>
                </a:solidFill>
                <a:latin typeface="Trebuchet MS"/>
                <a:cs typeface="Trebuchet MS"/>
              </a:rPr>
              <a:t>incorreta?</a:t>
            </a:r>
            <a:endParaRPr sz="48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3740170"/>
            <a:ext cx="10753724" cy="59054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04074" y="5953262"/>
            <a:ext cx="2007862" cy="2121151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92230">
              <a:lnSpc>
                <a:spcPct val="100000"/>
              </a:lnSpc>
              <a:spcBef>
                <a:spcPts val="105"/>
              </a:spcBef>
            </a:pPr>
            <a:r>
              <a:rPr spc="-400" dirty="0"/>
              <a:t>É</a:t>
            </a:r>
            <a:r>
              <a:rPr spc="-305" dirty="0"/>
              <a:t> </a:t>
            </a:r>
            <a:r>
              <a:rPr spc="330" dirty="0"/>
              <a:t>FAKE!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5941" y="1223414"/>
            <a:ext cx="10384155" cy="29286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sz="4800" b="1" spc="295" dirty="0">
                <a:solidFill>
                  <a:srgbClr val="2A4A81"/>
                </a:solidFill>
                <a:latin typeface="Trebuchet MS"/>
                <a:cs typeface="Trebuchet MS"/>
              </a:rPr>
              <a:t>Qual </a:t>
            </a:r>
            <a:r>
              <a:rPr sz="4800" b="1" spc="390" dirty="0">
                <a:solidFill>
                  <a:srgbClr val="2A4A81"/>
                </a:solidFill>
                <a:latin typeface="Trebuchet MS"/>
                <a:cs typeface="Trebuchet MS"/>
              </a:rPr>
              <a:t>a </a:t>
            </a:r>
            <a:r>
              <a:rPr sz="4800" b="1" spc="45" dirty="0">
                <a:solidFill>
                  <a:srgbClr val="2A4A81"/>
                </a:solidFill>
                <a:latin typeface="Trebuchet MS"/>
                <a:cs typeface="Trebuchet MS"/>
              </a:rPr>
              <a:t>diferença </a:t>
            </a:r>
            <a:r>
              <a:rPr sz="4800" b="1" spc="-60" dirty="0">
                <a:solidFill>
                  <a:srgbClr val="2A4A81"/>
                </a:solidFill>
                <a:latin typeface="Trebuchet MS"/>
                <a:cs typeface="Trebuchet MS"/>
              </a:rPr>
              <a:t>entre </a:t>
            </a:r>
            <a:r>
              <a:rPr sz="4800" b="1" spc="20" dirty="0">
                <a:solidFill>
                  <a:srgbClr val="2A4A81"/>
                </a:solidFill>
                <a:latin typeface="Trebuchet MS"/>
                <a:cs typeface="Trebuchet MS"/>
              </a:rPr>
              <a:t>dados, </a:t>
            </a:r>
            <a:r>
              <a:rPr sz="4800" b="1" spc="2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sistema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1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25" dirty="0">
                <a:solidFill>
                  <a:srgbClr val="2A4A81"/>
                </a:solidFill>
                <a:latin typeface="Trebuchet MS"/>
                <a:cs typeface="Trebuchet MS"/>
              </a:rPr>
              <a:t>processamento</a:t>
            </a:r>
            <a:r>
              <a:rPr sz="4800" b="1" spc="1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800" b="1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-30" dirty="0">
                <a:solidFill>
                  <a:srgbClr val="2A4A81"/>
                </a:solidFill>
                <a:latin typeface="Trebuchet MS"/>
                <a:cs typeface="Trebuchet MS"/>
              </a:rPr>
              <a:t>arquivos,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95" dirty="0">
                <a:solidFill>
                  <a:srgbClr val="2A4A81"/>
                </a:solidFill>
                <a:latin typeface="Trebuchet MS"/>
                <a:cs typeface="Trebuchet MS"/>
              </a:rPr>
              <a:t>banco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80" dirty="0">
                <a:solidFill>
                  <a:srgbClr val="2A4A81"/>
                </a:solidFill>
                <a:latin typeface="Trebuchet MS"/>
                <a:cs typeface="Trebuchet MS"/>
              </a:rPr>
              <a:t>dados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-105" dirty="0">
                <a:solidFill>
                  <a:srgbClr val="2A4A81"/>
                </a:solidFill>
                <a:latin typeface="Trebuchet MS"/>
                <a:cs typeface="Trebuchet MS"/>
              </a:rPr>
              <a:t>e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sistema </a:t>
            </a:r>
            <a:r>
              <a:rPr sz="4800" b="1" spc="-14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60" dirty="0">
                <a:solidFill>
                  <a:srgbClr val="2A4A81"/>
                </a:solidFill>
                <a:latin typeface="Trebuchet MS"/>
                <a:cs typeface="Trebuchet MS"/>
              </a:rPr>
              <a:t>gerenciador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95" dirty="0">
                <a:solidFill>
                  <a:srgbClr val="2A4A81"/>
                </a:solidFill>
                <a:latin typeface="Trebuchet MS"/>
                <a:cs typeface="Trebuchet MS"/>
              </a:rPr>
              <a:t>banco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10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70" dirty="0">
                <a:solidFill>
                  <a:srgbClr val="2A4A81"/>
                </a:solidFill>
                <a:latin typeface="Trebuchet MS"/>
                <a:cs typeface="Trebuchet MS"/>
              </a:rPr>
              <a:t>dados?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601517" y="7444949"/>
            <a:ext cx="4592320" cy="2832100"/>
            <a:chOff x="13601517" y="7444949"/>
            <a:chExt cx="4592320" cy="2832100"/>
          </a:xfrm>
        </p:grpSpPr>
        <p:sp>
          <p:nvSpPr>
            <p:cNvPr id="5" name="object 5"/>
            <p:cNvSpPr/>
            <p:nvPr/>
          </p:nvSpPr>
          <p:spPr>
            <a:xfrm>
              <a:off x="13660977" y="7460470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9"/>
              <a:ext cx="4592187" cy="2832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3221" y="927131"/>
            <a:ext cx="51314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215" dirty="0">
                <a:solidFill>
                  <a:srgbClr val="2A4A81"/>
                </a:solidFill>
                <a:latin typeface="Trebuchet MS"/>
                <a:cs typeface="Trebuchet MS"/>
              </a:rPr>
              <a:t>Dados</a:t>
            </a:r>
            <a:r>
              <a:rPr sz="4000" b="1" spc="4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-90" dirty="0">
                <a:solidFill>
                  <a:srgbClr val="2A4A81"/>
                </a:solidFill>
                <a:latin typeface="Trebuchet MS"/>
                <a:cs typeface="Trebuchet MS"/>
              </a:rPr>
              <a:t>e</a:t>
            </a:r>
            <a:r>
              <a:rPr sz="4000" b="1" spc="4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30" dirty="0">
                <a:solidFill>
                  <a:srgbClr val="2A4A81"/>
                </a:solidFill>
                <a:latin typeface="Trebuchet MS"/>
                <a:cs typeface="Trebuchet MS"/>
              </a:rPr>
              <a:t>informações</a:t>
            </a:r>
            <a:endParaRPr sz="40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70151" y="6479376"/>
            <a:ext cx="2713355" cy="2986405"/>
            <a:chOff x="2570151" y="6479376"/>
            <a:chExt cx="2713355" cy="2986405"/>
          </a:xfrm>
        </p:grpSpPr>
        <p:sp>
          <p:nvSpPr>
            <p:cNvPr id="4" name="object 4"/>
            <p:cNvSpPr/>
            <p:nvPr/>
          </p:nvSpPr>
          <p:spPr>
            <a:xfrm>
              <a:off x="3501021" y="9005163"/>
              <a:ext cx="1261745" cy="460375"/>
            </a:xfrm>
            <a:custGeom>
              <a:avLst/>
              <a:gdLst/>
              <a:ahLst/>
              <a:cxnLst/>
              <a:rect l="l" t="t" r="r" b="b"/>
              <a:pathLst>
                <a:path w="1261745" h="460375">
                  <a:moveTo>
                    <a:pt x="545719" y="45059"/>
                  </a:moveTo>
                  <a:lnTo>
                    <a:pt x="545287" y="29883"/>
                  </a:lnTo>
                  <a:lnTo>
                    <a:pt x="543750" y="14871"/>
                  </a:lnTo>
                  <a:lnTo>
                    <a:pt x="541197" y="0"/>
                  </a:lnTo>
                  <a:lnTo>
                    <a:pt x="0" y="0"/>
                  </a:lnTo>
                  <a:lnTo>
                    <a:pt x="0" y="245452"/>
                  </a:lnTo>
                  <a:lnTo>
                    <a:pt x="26073" y="243446"/>
                  </a:lnTo>
                  <a:lnTo>
                    <a:pt x="51955" y="240842"/>
                  </a:lnTo>
                  <a:lnTo>
                    <a:pt x="65239" y="297637"/>
                  </a:lnTo>
                  <a:lnTo>
                    <a:pt x="79819" y="354965"/>
                  </a:lnTo>
                  <a:lnTo>
                    <a:pt x="94589" y="405828"/>
                  </a:lnTo>
                  <a:lnTo>
                    <a:pt x="108432" y="443242"/>
                  </a:lnTo>
                  <a:lnTo>
                    <a:pt x="120256" y="460222"/>
                  </a:lnTo>
                  <a:lnTo>
                    <a:pt x="417372" y="460222"/>
                  </a:lnTo>
                  <a:lnTo>
                    <a:pt x="427431" y="452475"/>
                  </a:lnTo>
                  <a:lnTo>
                    <a:pt x="454837" y="406247"/>
                  </a:lnTo>
                  <a:lnTo>
                    <a:pt x="495414" y="287070"/>
                  </a:lnTo>
                  <a:lnTo>
                    <a:pt x="545020" y="60439"/>
                  </a:lnTo>
                  <a:lnTo>
                    <a:pt x="545719" y="45059"/>
                  </a:lnTo>
                  <a:close/>
                </a:path>
                <a:path w="1261745" h="460375">
                  <a:moveTo>
                    <a:pt x="1261618" y="45059"/>
                  </a:moveTo>
                  <a:lnTo>
                    <a:pt x="1261135" y="29883"/>
                  </a:lnTo>
                  <a:lnTo>
                    <a:pt x="1259573" y="14871"/>
                  </a:lnTo>
                  <a:lnTo>
                    <a:pt x="1256982" y="0"/>
                  </a:lnTo>
                  <a:lnTo>
                    <a:pt x="715784" y="0"/>
                  </a:lnTo>
                  <a:lnTo>
                    <a:pt x="715784" y="245452"/>
                  </a:lnTo>
                  <a:lnTo>
                    <a:pt x="741934" y="243446"/>
                  </a:lnTo>
                  <a:lnTo>
                    <a:pt x="767880" y="240842"/>
                  </a:lnTo>
                  <a:lnTo>
                    <a:pt x="781164" y="297637"/>
                  </a:lnTo>
                  <a:lnTo>
                    <a:pt x="795731" y="354965"/>
                  </a:lnTo>
                  <a:lnTo>
                    <a:pt x="810475" y="405828"/>
                  </a:lnTo>
                  <a:lnTo>
                    <a:pt x="824293" y="443242"/>
                  </a:lnTo>
                  <a:lnTo>
                    <a:pt x="836053" y="460222"/>
                  </a:lnTo>
                  <a:lnTo>
                    <a:pt x="1133297" y="460222"/>
                  </a:lnTo>
                  <a:lnTo>
                    <a:pt x="1143330" y="452475"/>
                  </a:lnTo>
                  <a:lnTo>
                    <a:pt x="1170711" y="406247"/>
                  </a:lnTo>
                  <a:lnTo>
                    <a:pt x="1211287" y="287070"/>
                  </a:lnTo>
                  <a:lnTo>
                    <a:pt x="1260944" y="60439"/>
                  </a:lnTo>
                  <a:lnTo>
                    <a:pt x="1261618" y="45059"/>
                  </a:lnTo>
                  <a:close/>
                </a:path>
              </a:pathLst>
            </a:custGeom>
            <a:solidFill>
              <a:srgbClr val="E266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06319" y="7617675"/>
              <a:ext cx="2477135" cy="1847850"/>
            </a:xfrm>
            <a:custGeom>
              <a:avLst/>
              <a:gdLst/>
              <a:ahLst/>
              <a:cxnLst/>
              <a:rect l="l" t="t" r="r" b="b"/>
              <a:pathLst>
                <a:path w="2477135" h="1847850">
                  <a:moveTo>
                    <a:pt x="2476919" y="861720"/>
                  </a:moveTo>
                  <a:lnTo>
                    <a:pt x="2461895" y="796518"/>
                  </a:lnTo>
                  <a:lnTo>
                    <a:pt x="2439454" y="793965"/>
                  </a:lnTo>
                  <a:lnTo>
                    <a:pt x="2424811" y="807618"/>
                  </a:lnTo>
                  <a:lnTo>
                    <a:pt x="2416835" y="824966"/>
                  </a:lnTo>
                  <a:lnTo>
                    <a:pt x="2414422" y="833526"/>
                  </a:lnTo>
                  <a:lnTo>
                    <a:pt x="2220963" y="727392"/>
                  </a:lnTo>
                  <a:lnTo>
                    <a:pt x="2214257" y="684885"/>
                  </a:lnTo>
                  <a:lnTo>
                    <a:pt x="2205024" y="643102"/>
                  </a:lnTo>
                  <a:lnTo>
                    <a:pt x="2193353" y="602081"/>
                  </a:lnTo>
                  <a:lnTo>
                    <a:pt x="2179294" y="561873"/>
                  </a:lnTo>
                  <a:lnTo>
                    <a:pt x="2191054" y="483997"/>
                  </a:lnTo>
                  <a:lnTo>
                    <a:pt x="2210651" y="312648"/>
                  </a:lnTo>
                  <a:lnTo>
                    <a:pt x="2214562" y="141287"/>
                  </a:lnTo>
                  <a:lnTo>
                    <a:pt x="2179294" y="63334"/>
                  </a:lnTo>
                  <a:lnTo>
                    <a:pt x="2105317" y="77419"/>
                  </a:lnTo>
                  <a:lnTo>
                    <a:pt x="2060638" y="93014"/>
                  </a:lnTo>
                  <a:lnTo>
                    <a:pt x="2013242" y="112522"/>
                  </a:lnTo>
                  <a:lnTo>
                    <a:pt x="1964918" y="134620"/>
                  </a:lnTo>
                  <a:lnTo>
                    <a:pt x="1917471" y="157949"/>
                  </a:lnTo>
                  <a:lnTo>
                    <a:pt x="1872703" y="181190"/>
                  </a:lnTo>
                  <a:lnTo>
                    <a:pt x="1834273" y="155867"/>
                  </a:lnTo>
                  <a:lnTo>
                    <a:pt x="1794344" y="132219"/>
                  </a:lnTo>
                  <a:lnTo>
                    <a:pt x="1752968" y="110299"/>
                  </a:lnTo>
                  <a:lnTo>
                    <a:pt x="1710232" y="90182"/>
                  </a:lnTo>
                  <a:lnTo>
                    <a:pt x="1666189" y="71920"/>
                  </a:lnTo>
                  <a:lnTo>
                    <a:pt x="1620926" y="55562"/>
                  </a:lnTo>
                  <a:lnTo>
                    <a:pt x="1574520" y="41198"/>
                  </a:lnTo>
                  <a:lnTo>
                    <a:pt x="1527022" y="28867"/>
                  </a:lnTo>
                  <a:lnTo>
                    <a:pt x="1478521" y="18643"/>
                  </a:lnTo>
                  <a:lnTo>
                    <a:pt x="1429080" y="10579"/>
                  </a:lnTo>
                  <a:lnTo>
                    <a:pt x="1378775" y="4737"/>
                  </a:lnTo>
                  <a:lnTo>
                    <a:pt x="1327670" y="1193"/>
                  </a:lnTo>
                  <a:lnTo>
                    <a:pt x="1275854" y="0"/>
                  </a:lnTo>
                  <a:lnTo>
                    <a:pt x="1223670" y="1206"/>
                  </a:lnTo>
                  <a:lnTo>
                    <a:pt x="1172222" y="4800"/>
                  </a:lnTo>
                  <a:lnTo>
                    <a:pt x="1121587" y="10706"/>
                  </a:lnTo>
                  <a:lnTo>
                    <a:pt x="1071841" y="18859"/>
                  </a:lnTo>
                  <a:lnTo>
                    <a:pt x="1023035" y="29210"/>
                  </a:lnTo>
                  <a:lnTo>
                    <a:pt x="975258" y="41694"/>
                  </a:lnTo>
                  <a:lnTo>
                    <a:pt x="928585" y="56248"/>
                  </a:lnTo>
                  <a:lnTo>
                    <a:pt x="883081" y="72796"/>
                  </a:lnTo>
                  <a:lnTo>
                    <a:pt x="838822" y="91287"/>
                  </a:lnTo>
                  <a:lnTo>
                    <a:pt x="795883" y="111658"/>
                  </a:lnTo>
                  <a:lnTo>
                    <a:pt x="754316" y="133858"/>
                  </a:lnTo>
                  <a:lnTo>
                    <a:pt x="714222" y="157797"/>
                  </a:lnTo>
                  <a:lnTo>
                    <a:pt x="675665" y="183438"/>
                  </a:lnTo>
                  <a:lnTo>
                    <a:pt x="638708" y="210705"/>
                  </a:lnTo>
                  <a:lnTo>
                    <a:pt x="603427" y="239534"/>
                  </a:lnTo>
                  <a:lnTo>
                    <a:pt x="569899" y="269875"/>
                  </a:lnTo>
                  <a:lnTo>
                    <a:pt x="538200" y="301663"/>
                  </a:lnTo>
                  <a:lnTo>
                    <a:pt x="508393" y="334822"/>
                  </a:lnTo>
                  <a:lnTo>
                    <a:pt x="480542" y="369303"/>
                  </a:lnTo>
                  <a:lnTo>
                    <a:pt x="454748" y="405041"/>
                  </a:lnTo>
                  <a:lnTo>
                    <a:pt x="431063" y="441972"/>
                  </a:lnTo>
                  <a:lnTo>
                    <a:pt x="409562" y="480034"/>
                  </a:lnTo>
                  <a:lnTo>
                    <a:pt x="390321" y="519163"/>
                  </a:lnTo>
                  <a:lnTo>
                    <a:pt x="373405" y="559295"/>
                  </a:lnTo>
                  <a:lnTo>
                    <a:pt x="358902" y="600367"/>
                  </a:lnTo>
                  <a:lnTo>
                    <a:pt x="346862" y="642327"/>
                  </a:lnTo>
                  <a:lnTo>
                    <a:pt x="337375" y="685101"/>
                  </a:lnTo>
                  <a:lnTo>
                    <a:pt x="333095" y="712241"/>
                  </a:lnTo>
                  <a:lnTo>
                    <a:pt x="325297" y="708291"/>
                  </a:lnTo>
                  <a:lnTo>
                    <a:pt x="316826" y="704011"/>
                  </a:lnTo>
                  <a:lnTo>
                    <a:pt x="291198" y="679094"/>
                  </a:lnTo>
                  <a:lnTo>
                    <a:pt x="277456" y="657885"/>
                  </a:lnTo>
                  <a:lnTo>
                    <a:pt x="273367" y="648906"/>
                  </a:lnTo>
                  <a:lnTo>
                    <a:pt x="277139" y="643128"/>
                  </a:lnTo>
                  <a:lnTo>
                    <a:pt x="293979" y="617308"/>
                  </a:lnTo>
                  <a:lnTo>
                    <a:pt x="296595" y="613295"/>
                  </a:lnTo>
                  <a:lnTo>
                    <a:pt x="335292" y="531190"/>
                  </a:lnTo>
                  <a:lnTo>
                    <a:pt x="343027" y="439699"/>
                  </a:lnTo>
                  <a:lnTo>
                    <a:pt x="321754" y="420230"/>
                  </a:lnTo>
                  <a:lnTo>
                    <a:pt x="297421" y="397967"/>
                  </a:lnTo>
                  <a:lnTo>
                    <a:pt x="297421" y="473481"/>
                  </a:lnTo>
                  <a:lnTo>
                    <a:pt x="276123" y="537629"/>
                  </a:lnTo>
                  <a:lnTo>
                    <a:pt x="240563" y="593445"/>
                  </a:lnTo>
                  <a:lnTo>
                    <a:pt x="221818" y="617308"/>
                  </a:lnTo>
                  <a:lnTo>
                    <a:pt x="203123" y="591019"/>
                  </a:lnTo>
                  <a:lnTo>
                    <a:pt x="194945" y="553262"/>
                  </a:lnTo>
                  <a:lnTo>
                    <a:pt x="196164" y="510667"/>
                  </a:lnTo>
                  <a:lnTo>
                    <a:pt x="205714" y="469874"/>
                  </a:lnTo>
                  <a:lnTo>
                    <a:pt x="222491" y="437515"/>
                  </a:lnTo>
                  <a:lnTo>
                    <a:pt x="245414" y="420230"/>
                  </a:lnTo>
                  <a:lnTo>
                    <a:pt x="273367" y="424662"/>
                  </a:lnTo>
                  <a:lnTo>
                    <a:pt x="297421" y="473481"/>
                  </a:lnTo>
                  <a:lnTo>
                    <a:pt x="297421" y="397967"/>
                  </a:lnTo>
                  <a:lnTo>
                    <a:pt x="273367" y="375945"/>
                  </a:lnTo>
                  <a:lnTo>
                    <a:pt x="232257" y="372719"/>
                  </a:lnTo>
                  <a:lnTo>
                    <a:pt x="198069" y="387134"/>
                  </a:lnTo>
                  <a:lnTo>
                    <a:pt x="171373" y="415036"/>
                  </a:lnTo>
                  <a:lnTo>
                    <a:pt x="152717" y="452234"/>
                  </a:lnTo>
                  <a:lnTo>
                    <a:pt x="142684" y="494588"/>
                  </a:lnTo>
                  <a:lnTo>
                    <a:pt x="144360" y="547027"/>
                  </a:lnTo>
                  <a:lnTo>
                    <a:pt x="157035" y="592175"/>
                  </a:lnTo>
                  <a:lnTo>
                    <a:pt x="171437" y="623811"/>
                  </a:lnTo>
                  <a:lnTo>
                    <a:pt x="178295" y="635736"/>
                  </a:lnTo>
                  <a:lnTo>
                    <a:pt x="103035" y="643128"/>
                  </a:lnTo>
                  <a:lnTo>
                    <a:pt x="47015" y="613537"/>
                  </a:lnTo>
                  <a:lnTo>
                    <a:pt x="12065" y="575132"/>
                  </a:lnTo>
                  <a:lnTo>
                    <a:pt x="0" y="556082"/>
                  </a:lnTo>
                  <a:lnTo>
                    <a:pt x="51358" y="669188"/>
                  </a:lnTo>
                  <a:lnTo>
                    <a:pt x="125742" y="711593"/>
                  </a:lnTo>
                  <a:lnTo>
                    <a:pt x="192722" y="714286"/>
                  </a:lnTo>
                  <a:lnTo>
                    <a:pt x="221818" y="708291"/>
                  </a:lnTo>
                  <a:lnTo>
                    <a:pt x="264617" y="766953"/>
                  </a:lnTo>
                  <a:lnTo>
                    <a:pt x="308533" y="791857"/>
                  </a:lnTo>
                  <a:lnTo>
                    <a:pt x="325653" y="794308"/>
                  </a:lnTo>
                  <a:lnTo>
                    <a:pt x="324929" y="817714"/>
                  </a:lnTo>
                  <a:lnTo>
                    <a:pt x="326707" y="868159"/>
                  </a:lnTo>
                  <a:lnTo>
                    <a:pt x="331978" y="917790"/>
                  </a:lnTo>
                  <a:lnTo>
                    <a:pt x="340639" y="966508"/>
                  </a:lnTo>
                  <a:lnTo>
                    <a:pt x="352577" y="1014247"/>
                  </a:lnTo>
                  <a:lnTo>
                    <a:pt x="367690" y="1060907"/>
                  </a:lnTo>
                  <a:lnTo>
                    <a:pt x="385876" y="1106385"/>
                  </a:lnTo>
                  <a:lnTo>
                    <a:pt x="407035" y="1150620"/>
                  </a:lnTo>
                  <a:lnTo>
                    <a:pt x="431076" y="1193507"/>
                  </a:lnTo>
                  <a:lnTo>
                    <a:pt x="457860" y="1234960"/>
                  </a:lnTo>
                  <a:lnTo>
                    <a:pt x="487324" y="1274889"/>
                  </a:lnTo>
                  <a:lnTo>
                    <a:pt x="519341" y="1313218"/>
                  </a:lnTo>
                  <a:lnTo>
                    <a:pt x="553808" y="1349844"/>
                  </a:lnTo>
                  <a:lnTo>
                    <a:pt x="590626" y="1384681"/>
                  </a:lnTo>
                  <a:lnTo>
                    <a:pt x="629691" y="1417650"/>
                  </a:lnTo>
                  <a:lnTo>
                    <a:pt x="681189" y="1661502"/>
                  </a:lnTo>
                  <a:lnTo>
                    <a:pt x="723519" y="1789709"/>
                  </a:lnTo>
                  <a:lnTo>
                    <a:pt x="752195" y="1839391"/>
                  </a:lnTo>
                  <a:lnTo>
                    <a:pt x="762749" y="1847710"/>
                  </a:lnTo>
                  <a:lnTo>
                    <a:pt x="1059980" y="1847710"/>
                  </a:lnTo>
                  <a:lnTo>
                    <a:pt x="1085900" y="1792465"/>
                  </a:lnTo>
                  <a:lnTo>
                    <a:pt x="1100810" y="1740865"/>
                  </a:lnTo>
                  <a:lnTo>
                    <a:pt x="1115491" y="1682864"/>
                  </a:lnTo>
                  <a:lnTo>
                    <a:pt x="1128814" y="1625701"/>
                  </a:lnTo>
                  <a:lnTo>
                    <a:pt x="1164958" y="1629943"/>
                  </a:lnTo>
                  <a:lnTo>
                    <a:pt x="1201547" y="1632991"/>
                  </a:lnTo>
                  <a:lnTo>
                    <a:pt x="1238529" y="1634832"/>
                  </a:lnTo>
                  <a:lnTo>
                    <a:pt x="1275854" y="1635442"/>
                  </a:lnTo>
                  <a:lnTo>
                    <a:pt x="1307769" y="1634998"/>
                  </a:lnTo>
                  <a:lnTo>
                    <a:pt x="1339418" y="1633664"/>
                  </a:lnTo>
                  <a:lnTo>
                    <a:pt x="1370761" y="1631442"/>
                  </a:lnTo>
                  <a:lnTo>
                    <a:pt x="1401787" y="1628330"/>
                  </a:lnTo>
                  <a:lnTo>
                    <a:pt x="1415072" y="1685124"/>
                  </a:lnTo>
                  <a:lnTo>
                    <a:pt x="1429639" y="1742452"/>
                  </a:lnTo>
                  <a:lnTo>
                    <a:pt x="1444396" y="1793316"/>
                  </a:lnTo>
                  <a:lnTo>
                    <a:pt x="1458201" y="1830730"/>
                  </a:lnTo>
                  <a:lnTo>
                    <a:pt x="1469961" y="1847710"/>
                  </a:lnTo>
                  <a:lnTo>
                    <a:pt x="1767205" y="1847710"/>
                  </a:lnTo>
                  <a:lnTo>
                    <a:pt x="1777263" y="1839963"/>
                  </a:lnTo>
                  <a:lnTo>
                    <a:pt x="1804670" y="1793735"/>
                  </a:lnTo>
                  <a:lnTo>
                    <a:pt x="1845259" y="1674558"/>
                  </a:lnTo>
                  <a:lnTo>
                    <a:pt x="1894852" y="1447927"/>
                  </a:lnTo>
                  <a:lnTo>
                    <a:pt x="1981746" y="1424355"/>
                  </a:lnTo>
                  <a:lnTo>
                    <a:pt x="2173821" y="1361097"/>
                  </a:lnTo>
                  <a:lnTo>
                    <a:pt x="2368181" y="1269390"/>
                  </a:lnTo>
                  <a:lnTo>
                    <a:pt x="2461895" y="1160475"/>
                  </a:lnTo>
                  <a:lnTo>
                    <a:pt x="2466898" y="1106385"/>
                  </a:lnTo>
                  <a:lnTo>
                    <a:pt x="2475242" y="985901"/>
                  </a:lnTo>
                  <a:lnTo>
                    <a:pt x="2476919" y="861720"/>
                  </a:lnTo>
                  <a:close/>
                </a:path>
              </a:pathLst>
            </a:custGeom>
            <a:solidFill>
              <a:srgbClr val="F693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31070" y="7811630"/>
              <a:ext cx="146685" cy="300990"/>
            </a:xfrm>
            <a:custGeom>
              <a:avLst/>
              <a:gdLst/>
              <a:ahLst/>
              <a:cxnLst/>
              <a:rect l="l" t="t" r="r" b="b"/>
              <a:pathLst>
                <a:path w="146685" h="300990">
                  <a:moveTo>
                    <a:pt x="110903" y="300621"/>
                  </a:moveTo>
                  <a:lnTo>
                    <a:pt x="0" y="132468"/>
                  </a:lnTo>
                  <a:lnTo>
                    <a:pt x="146639" y="0"/>
                  </a:lnTo>
                  <a:lnTo>
                    <a:pt x="110903" y="300621"/>
                  </a:lnTo>
                  <a:close/>
                </a:path>
              </a:pathLst>
            </a:custGeom>
            <a:solidFill>
              <a:srgbClr val="FAB9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4675" y="8266842"/>
              <a:ext cx="99430" cy="1476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31259" y="8163869"/>
              <a:ext cx="2126615" cy="1301750"/>
            </a:xfrm>
            <a:custGeom>
              <a:avLst/>
              <a:gdLst/>
              <a:ahLst/>
              <a:cxnLst/>
              <a:rect l="l" t="t" r="r" b="b"/>
              <a:pathLst>
                <a:path w="2126615" h="1301750">
                  <a:moveTo>
                    <a:pt x="1442267" y="1301507"/>
                  </a:moveTo>
                  <a:lnTo>
                    <a:pt x="1145031" y="1301507"/>
                  </a:lnTo>
                  <a:lnTo>
                    <a:pt x="1133269" y="1284532"/>
                  </a:lnTo>
                  <a:lnTo>
                    <a:pt x="1119456" y="1247116"/>
                  </a:lnTo>
                  <a:lnTo>
                    <a:pt x="1104707" y="1196251"/>
                  </a:lnTo>
                  <a:lnTo>
                    <a:pt x="1090135" y="1138925"/>
                  </a:lnTo>
                  <a:lnTo>
                    <a:pt x="1076854" y="1082131"/>
                  </a:lnTo>
                  <a:lnTo>
                    <a:pt x="1045827" y="1085242"/>
                  </a:lnTo>
                  <a:lnTo>
                    <a:pt x="1014479" y="1087464"/>
                  </a:lnTo>
                  <a:lnTo>
                    <a:pt x="982834" y="1088797"/>
                  </a:lnTo>
                  <a:lnTo>
                    <a:pt x="950917" y="1089242"/>
                  </a:lnTo>
                  <a:lnTo>
                    <a:pt x="913590" y="1088627"/>
                  </a:lnTo>
                  <a:lnTo>
                    <a:pt x="876608" y="1086789"/>
                  </a:lnTo>
                  <a:lnTo>
                    <a:pt x="840023" y="1083742"/>
                  </a:lnTo>
                  <a:lnTo>
                    <a:pt x="803882" y="1079498"/>
                  </a:lnTo>
                  <a:lnTo>
                    <a:pt x="790558" y="1136667"/>
                  </a:lnTo>
                  <a:lnTo>
                    <a:pt x="775873" y="1194658"/>
                  </a:lnTo>
                  <a:lnTo>
                    <a:pt x="760966" y="1246265"/>
                  </a:lnTo>
                  <a:lnTo>
                    <a:pt x="746977" y="1284284"/>
                  </a:lnTo>
                  <a:lnTo>
                    <a:pt x="735045" y="1301507"/>
                  </a:lnTo>
                  <a:lnTo>
                    <a:pt x="437809" y="1301507"/>
                  </a:lnTo>
                  <a:lnTo>
                    <a:pt x="427256" y="1293195"/>
                  </a:lnTo>
                  <a:lnTo>
                    <a:pt x="398578" y="1243503"/>
                  </a:lnTo>
                  <a:lnTo>
                    <a:pt x="356252" y="1115297"/>
                  </a:lnTo>
                  <a:lnTo>
                    <a:pt x="304752" y="871446"/>
                  </a:lnTo>
                  <a:lnTo>
                    <a:pt x="265687" y="838481"/>
                  </a:lnTo>
                  <a:lnTo>
                    <a:pt x="228868" y="803642"/>
                  </a:lnTo>
                  <a:lnTo>
                    <a:pt x="194400" y="767016"/>
                  </a:lnTo>
                  <a:lnTo>
                    <a:pt x="162387" y="728693"/>
                  </a:lnTo>
                  <a:lnTo>
                    <a:pt x="132931" y="688760"/>
                  </a:lnTo>
                  <a:lnTo>
                    <a:pt x="106136" y="647306"/>
                  </a:lnTo>
                  <a:lnTo>
                    <a:pt x="82105" y="604419"/>
                  </a:lnTo>
                  <a:lnTo>
                    <a:pt x="60943" y="560188"/>
                  </a:lnTo>
                  <a:lnTo>
                    <a:pt x="42753" y="514701"/>
                  </a:lnTo>
                  <a:lnTo>
                    <a:pt x="27638" y="468046"/>
                  </a:lnTo>
                  <a:lnTo>
                    <a:pt x="15701" y="420312"/>
                  </a:lnTo>
                  <a:lnTo>
                    <a:pt x="7047" y="371588"/>
                  </a:lnTo>
                  <a:lnTo>
                    <a:pt x="1779" y="321961"/>
                  </a:lnTo>
                  <a:lnTo>
                    <a:pt x="0" y="271520"/>
                  </a:lnTo>
                  <a:lnTo>
                    <a:pt x="1558" y="224304"/>
                  </a:lnTo>
                  <a:lnTo>
                    <a:pt x="6178" y="177775"/>
                  </a:lnTo>
                  <a:lnTo>
                    <a:pt x="13780" y="132007"/>
                  </a:lnTo>
                  <a:lnTo>
                    <a:pt x="24283" y="87073"/>
                  </a:lnTo>
                  <a:lnTo>
                    <a:pt x="37607" y="43046"/>
                  </a:lnTo>
                  <a:lnTo>
                    <a:pt x="53671" y="0"/>
                  </a:lnTo>
                  <a:lnTo>
                    <a:pt x="81473" y="45914"/>
                  </a:lnTo>
                  <a:lnTo>
                    <a:pt x="111208" y="89764"/>
                  </a:lnTo>
                  <a:lnTo>
                    <a:pt x="142792" y="131594"/>
                  </a:lnTo>
                  <a:lnTo>
                    <a:pt x="176136" y="171449"/>
                  </a:lnTo>
                  <a:lnTo>
                    <a:pt x="211156" y="209375"/>
                  </a:lnTo>
                  <a:lnTo>
                    <a:pt x="247765" y="245415"/>
                  </a:lnTo>
                  <a:lnTo>
                    <a:pt x="285878" y="279616"/>
                  </a:lnTo>
                  <a:lnTo>
                    <a:pt x="325408" y="312021"/>
                  </a:lnTo>
                  <a:lnTo>
                    <a:pt x="366270" y="342676"/>
                  </a:lnTo>
                  <a:lnTo>
                    <a:pt x="408377" y="371625"/>
                  </a:lnTo>
                  <a:lnTo>
                    <a:pt x="451643" y="398914"/>
                  </a:lnTo>
                  <a:lnTo>
                    <a:pt x="495983" y="424587"/>
                  </a:lnTo>
                  <a:lnTo>
                    <a:pt x="541310" y="448689"/>
                  </a:lnTo>
                  <a:lnTo>
                    <a:pt x="587539" y="471266"/>
                  </a:lnTo>
                  <a:lnTo>
                    <a:pt x="634582" y="492362"/>
                  </a:lnTo>
                  <a:lnTo>
                    <a:pt x="682355" y="512021"/>
                  </a:lnTo>
                  <a:lnTo>
                    <a:pt x="730772" y="530290"/>
                  </a:lnTo>
                  <a:lnTo>
                    <a:pt x="779745" y="547212"/>
                  </a:lnTo>
                  <a:lnTo>
                    <a:pt x="829190" y="562833"/>
                  </a:lnTo>
                  <a:lnTo>
                    <a:pt x="879020" y="577197"/>
                  </a:lnTo>
                  <a:lnTo>
                    <a:pt x="929149" y="590350"/>
                  </a:lnTo>
                  <a:lnTo>
                    <a:pt x="979491" y="602336"/>
                  </a:lnTo>
                  <a:lnTo>
                    <a:pt x="1029961" y="613200"/>
                  </a:lnTo>
                  <a:lnTo>
                    <a:pt x="1080471" y="622987"/>
                  </a:lnTo>
                  <a:lnTo>
                    <a:pt x="1130937" y="631742"/>
                  </a:lnTo>
                  <a:lnTo>
                    <a:pt x="1181272" y="639511"/>
                  </a:lnTo>
                  <a:lnTo>
                    <a:pt x="1231390" y="646336"/>
                  </a:lnTo>
                  <a:lnTo>
                    <a:pt x="1281206" y="652265"/>
                  </a:lnTo>
                  <a:lnTo>
                    <a:pt x="1330632" y="657341"/>
                  </a:lnTo>
                  <a:lnTo>
                    <a:pt x="1379583" y="661610"/>
                  </a:lnTo>
                  <a:lnTo>
                    <a:pt x="1427974" y="665116"/>
                  </a:lnTo>
                  <a:lnTo>
                    <a:pt x="1475717" y="667904"/>
                  </a:lnTo>
                  <a:lnTo>
                    <a:pt x="1522727" y="670020"/>
                  </a:lnTo>
                  <a:lnTo>
                    <a:pt x="1568919" y="671507"/>
                  </a:lnTo>
                  <a:lnTo>
                    <a:pt x="1614205" y="672412"/>
                  </a:lnTo>
                  <a:lnTo>
                    <a:pt x="1658501" y="672778"/>
                  </a:lnTo>
                  <a:lnTo>
                    <a:pt x="1701719" y="672651"/>
                  </a:lnTo>
                  <a:lnTo>
                    <a:pt x="1743775" y="672076"/>
                  </a:lnTo>
                  <a:lnTo>
                    <a:pt x="1784581" y="671097"/>
                  </a:lnTo>
                  <a:lnTo>
                    <a:pt x="1824052" y="669759"/>
                  </a:lnTo>
                  <a:lnTo>
                    <a:pt x="1898645" y="666188"/>
                  </a:lnTo>
                  <a:lnTo>
                    <a:pt x="1966866" y="661722"/>
                  </a:lnTo>
                  <a:lnTo>
                    <a:pt x="2028026" y="656719"/>
                  </a:lnTo>
                  <a:lnTo>
                    <a:pt x="2081437" y="651538"/>
                  </a:lnTo>
                  <a:lnTo>
                    <a:pt x="2126411" y="646540"/>
                  </a:lnTo>
                  <a:lnTo>
                    <a:pt x="2006468" y="744687"/>
                  </a:lnTo>
                  <a:lnTo>
                    <a:pt x="1818839" y="825935"/>
                  </a:lnTo>
                  <a:lnTo>
                    <a:pt x="1645873" y="881283"/>
                  </a:lnTo>
                  <a:lnTo>
                    <a:pt x="1569917" y="901732"/>
                  </a:lnTo>
                  <a:lnTo>
                    <a:pt x="1520320" y="1128352"/>
                  </a:lnTo>
                  <a:lnTo>
                    <a:pt x="1479735" y="1247535"/>
                  </a:lnTo>
                  <a:lnTo>
                    <a:pt x="1452328" y="1293761"/>
                  </a:lnTo>
                  <a:lnTo>
                    <a:pt x="1442267" y="1301507"/>
                  </a:lnTo>
                  <a:close/>
                </a:path>
              </a:pathLst>
            </a:custGeom>
            <a:solidFill>
              <a:srgbClr val="F0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7602" y="7728157"/>
              <a:ext cx="502284" cy="27305"/>
            </a:xfrm>
            <a:custGeom>
              <a:avLst/>
              <a:gdLst/>
              <a:ahLst/>
              <a:cxnLst/>
              <a:rect l="l" t="t" r="r" b="b"/>
              <a:pathLst>
                <a:path w="502285" h="27304">
                  <a:moveTo>
                    <a:pt x="0" y="26720"/>
                  </a:moveTo>
                  <a:lnTo>
                    <a:pt x="38310" y="17813"/>
                  </a:lnTo>
                  <a:lnTo>
                    <a:pt x="143986" y="2968"/>
                  </a:lnTo>
                  <a:lnTo>
                    <a:pt x="303143" y="0"/>
                  </a:lnTo>
                  <a:lnTo>
                    <a:pt x="501899" y="26720"/>
                  </a:lnTo>
                </a:path>
              </a:pathLst>
            </a:custGeom>
            <a:ln w="55391">
              <a:solidFill>
                <a:srgbClr val="CC49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83037" y="6644961"/>
              <a:ext cx="1508760" cy="1022350"/>
            </a:xfrm>
            <a:custGeom>
              <a:avLst/>
              <a:gdLst/>
              <a:ahLst/>
              <a:cxnLst/>
              <a:rect l="l" t="t" r="r" b="b"/>
              <a:pathLst>
                <a:path w="1508760" h="1022350">
                  <a:moveTo>
                    <a:pt x="981990" y="1022152"/>
                  </a:moveTo>
                  <a:lnTo>
                    <a:pt x="956986" y="1020382"/>
                  </a:lnTo>
                  <a:lnTo>
                    <a:pt x="946830" y="1017872"/>
                  </a:lnTo>
                  <a:lnTo>
                    <a:pt x="904326" y="996890"/>
                  </a:lnTo>
                  <a:lnTo>
                    <a:pt x="805695" y="948971"/>
                  </a:lnTo>
                  <a:lnTo>
                    <a:pt x="694256" y="896658"/>
                  </a:lnTo>
                  <a:lnTo>
                    <a:pt x="613329" y="862492"/>
                  </a:lnTo>
                  <a:lnTo>
                    <a:pt x="567149" y="842769"/>
                  </a:lnTo>
                  <a:lnTo>
                    <a:pt x="515184" y="814944"/>
                  </a:lnTo>
                  <a:lnTo>
                    <a:pt x="464339" y="783839"/>
                  </a:lnTo>
                  <a:lnTo>
                    <a:pt x="421520" y="754275"/>
                  </a:lnTo>
                  <a:lnTo>
                    <a:pt x="0" y="336569"/>
                  </a:lnTo>
                  <a:lnTo>
                    <a:pt x="115914" y="0"/>
                  </a:lnTo>
                  <a:lnTo>
                    <a:pt x="521432" y="60882"/>
                  </a:lnTo>
                  <a:lnTo>
                    <a:pt x="933115" y="121934"/>
                  </a:lnTo>
                  <a:lnTo>
                    <a:pt x="981231" y="132188"/>
                  </a:lnTo>
                  <a:lnTo>
                    <a:pt x="1028303" y="152987"/>
                  </a:lnTo>
                  <a:lnTo>
                    <a:pt x="1079096" y="191328"/>
                  </a:lnTo>
                  <a:lnTo>
                    <a:pt x="1118063" y="226323"/>
                  </a:lnTo>
                  <a:lnTo>
                    <a:pt x="1205394" y="306464"/>
                  </a:lnTo>
                  <a:lnTo>
                    <a:pt x="1296731" y="394481"/>
                  </a:lnTo>
                  <a:lnTo>
                    <a:pt x="1347716" y="453104"/>
                  </a:lnTo>
                  <a:lnTo>
                    <a:pt x="1356551" y="462110"/>
                  </a:lnTo>
                  <a:lnTo>
                    <a:pt x="1401123" y="515378"/>
                  </a:lnTo>
                  <a:lnTo>
                    <a:pt x="1434141" y="582624"/>
                  </a:lnTo>
                  <a:lnTo>
                    <a:pt x="1454925" y="633807"/>
                  </a:lnTo>
                  <a:lnTo>
                    <a:pt x="1477266" y="690691"/>
                  </a:lnTo>
                  <a:lnTo>
                    <a:pt x="1496626" y="743296"/>
                  </a:lnTo>
                  <a:lnTo>
                    <a:pt x="1508466" y="781641"/>
                  </a:lnTo>
                  <a:lnTo>
                    <a:pt x="1497123" y="790756"/>
                  </a:lnTo>
                  <a:lnTo>
                    <a:pt x="1465591" y="799648"/>
                  </a:lnTo>
                  <a:lnTo>
                    <a:pt x="1417617" y="780641"/>
                  </a:lnTo>
                  <a:lnTo>
                    <a:pt x="1356946" y="706058"/>
                  </a:lnTo>
                  <a:lnTo>
                    <a:pt x="1317435" y="646457"/>
                  </a:lnTo>
                  <a:lnTo>
                    <a:pt x="1288351" y="603565"/>
                  </a:lnTo>
                  <a:lnTo>
                    <a:pt x="1271099" y="580042"/>
                  </a:lnTo>
                  <a:lnTo>
                    <a:pt x="1241275" y="561226"/>
                  </a:lnTo>
                  <a:lnTo>
                    <a:pt x="1173548" y="517807"/>
                  </a:lnTo>
                  <a:lnTo>
                    <a:pt x="1100529" y="469327"/>
                  </a:lnTo>
                  <a:lnTo>
                    <a:pt x="1054831" y="435327"/>
                  </a:lnTo>
                  <a:lnTo>
                    <a:pt x="1025093" y="426805"/>
                  </a:lnTo>
                  <a:lnTo>
                    <a:pt x="954396" y="409519"/>
                  </a:lnTo>
                  <a:lnTo>
                    <a:pt x="870520" y="395886"/>
                  </a:lnTo>
                  <a:lnTo>
                    <a:pt x="801245" y="398326"/>
                  </a:lnTo>
                  <a:lnTo>
                    <a:pt x="753738" y="414341"/>
                  </a:lnTo>
                  <a:lnTo>
                    <a:pt x="708449" y="432823"/>
                  </a:lnTo>
                  <a:lnTo>
                    <a:pt x="661330" y="456923"/>
                  </a:lnTo>
                  <a:lnTo>
                    <a:pt x="652334" y="477519"/>
                  </a:lnTo>
                  <a:lnTo>
                    <a:pt x="658727" y="514071"/>
                  </a:lnTo>
                  <a:lnTo>
                    <a:pt x="677567" y="560125"/>
                  </a:lnTo>
                  <a:lnTo>
                    <a:pt x="705912" y="609230"/>
                  </a:lnTo>
                  <a:lnTo>
                    <a:pt x="740822" y="654934"/>
                  </a:lnTo>
                  <a:lnTo>
                    <a:pt x="779354" y="690783"/>
                  </a:lnTo>
                  <a:lnTo>
                    <a:pt x="928609" y="804125"/>
                  </a:lnTo>
                  <a:lnTo>
                    <a:pt x="1009979" y="873223"/>
                  </a:lnTo>
                  <a:lnTo>
                    <a:pt x="1043851" y="907657"/>
                  </a:lnTo>
                  <a:lnTo>
                    <a:pt x="1050612" y="917006"/>
                  </a:lnTo>
                  <a:lnTo>
                    <a:pt x="1059295" y="933555"/>
                  </a:lnTo>
                  <a:lnTo>
                    <a:pt x="1061128" y="950239"/>
                  </a:lnTo>
                  <a:lnTo>
                    <a:pt x="1055990" y="968281"/>
                  </a:lnTo>
                  <a:lnTo>
                    <a:pt x="1043754" y="988903"/>
                  </a:lnTo>
                  <a:lnTo>
                    <a:pt x="1013645" y="1014539"/>
                  </a:lnTo>
                  <a:lnTo>
                    <a:pt x="981990" y="1022152"/>
                  </a:lnTo>
                  <a:close/>
                </a:path>
              </a:pathLst>
            </a:custGeom>
            <a:solidFill>
              <a:srgbClr val="F7A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526" y="7503767"/>
              <a:ext cx="135049" cy="1287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50597" y="6599795"/>
              <a:ext cx="345440" cy="616585"/>
            </a:xfrm>
            <a:custGeom>
              <a:avLst/>
              <a:gdLst/>
              <a:ahLst/>
              <a:cxnLst/>
              <a:rect l="l" t="t" r="r" b="b"/>
              <a:pathLst>
                <a:path w="345439" h="616584">
                  <a:moveTo>
                    <a:pt x="150332" y="616122"/>
                  </a:moveTo>
                  <a:lnTo>
                    <a:pt x="0" y="564504"/>
                  </a:lnTo>
                  <a:lnTo>
                    <a:pt x="194508" y="0"/>
                  </a:lnTo>
                  <a:lnTo>
                    <a:pt x="344841" y="51749"/>
                  </a:lnTo>
                  <a:lnTo>
                    <a:pt x="150332" y="616122"/>
                  </a:lnTo>
                  <a:close/>
                </a:path>
              </a:pathLst>
            </a:custGeom>
            <a:solidFill>
              <a:srgbClr val="98DD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70151" y="6479376"/>
              <a:ext cx="598170" cy="779780"/>
            </a:xfrm>
            <a:custGeom>
              <a:avLst/>
              <a:gdLst/>
              <a:ahLst/>
              <a:cxnLst/>
              <a:rect l="l" t="t" r="r" b="b"/>
              <a:pathLst>
                <a:path w="598169" h="779779">
                  <a:moveTo>
                    <a:pt x="373325" y="779469"/>
                  </a:moveTo>
                  <a:lnTo>
                    <a:pt x="0" y="651214"/>
                  </a:lnTo>
                  <a:lnTo>
                    <a:pt x="224311" y="0"/>
                  </a:lnTo>
                  <a:lnTo>
                    <a:pt x="597768" y="128320"/>
                  </a:lnTo>
                  <a:lnTo>
                    <a:pt x="373325" y="779469"/>
                  </a:lnTo>
                  <a:close/>
                </a:path>
              </a:pathLst>
            </a:custGeom>
            <a:solidFill>
              <a:srgbClr val="334B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80441" y="7238239"/>
              <a:ext cx="379095" cy="378460"/>
            </a:xfrm>
            <a:custGeom>
              <a:avLst/>
              <a:gdLst/>
              <a:ahLst/>
              <a:cxnLst/>
              <a:rect l="l" t="t" r="r" b="b"/>
              <a:pathLst>
                <a:path w="379095" h="378459">
                  <a:moveTo>
                    <a:pt x="170364" y="378308"/>
                  </a:moveTo>
                  <a:lnTo>
                    <a:pt x="127451" y="368894"/>
                  </a:lnTo>
                  <a:lnTo>
                    <a:pt x="87855" y="349940"/>
                  </a:lnTo>
                  <a:lnTo>
                    <a:pt x="54653" y="323390"/>
                  </a:lnTo>
                  <a:lnTo>
                    <a:pt x="28556" y="290691"/>
                  </a:lnTo>
                  <a:lnTo>
                    <a:pt x="10275" y="253294"/>
                  </a:lnTo>
                  <a:lnTo>
                    <a:pt x="519" y="212646"/>
                  </a:lnTo>
                  <a:lnTo>
                    <a:pt x="0" y="170198"/>
                  </a:lnTo>
                  <a:lnTo>
                    <a:pt x="9427" y="127397"/>
                  </a:lnTo>
                  <a:lnTo>
                    <a:pt x="28409" y="87809"/>
                  </a:lnTo>
                  <a:lnTo>
                    <a:pt x="55001" y="54621"/>
                  </a:lnTo>
                  <a:lnTo>
                    <a:pt x="87755" y="28539"/>
                  </a:lnTo>
                  <a:lnTo>
                    <a:pt x="125221" y="10270"/>
                  </a:lnTo>
                  <a:lnTo>
                    <a:pt x="165951" y="521"/>
                  </a:lnTo>
                  <a:lnTo>
                    <a:pt x="208497" y="0"/>
                  </a:lnTo>
                  <a:lnTo>
                    <a:pt x="251409" y="9413"/>
                  </a:lnTo>
                  <a:lnTo>
                    <a:pt x="291005" y="28367"/>
                  </a:lnTo>
                  <a:lnTo>
                    <a:pt x="324207" y="54920"/>
                  </a:lnTo>
                  <a:lnTo>
                    <a:pt x="350304" y="87626"/>
                  </a:lnTo>
                  <a:lnTo>
                    <a:pt x="368586" y="125038"/>
                  </a:lnTo>
                  <a:lnTo>
                    <a:pt x="378341" y="165709"/>
                  </a:lnTo>
                  <a:lnTo>
                    <a:pt x="378861" y="208192"/>
                  </a:lnTo>
                  <a:lnTo>
                    <a:pt x="369433" y="251042"/>
                  </a:lnTo>
                  <a:lnTo>
                    <a:pt x="350451" y="290581"/>
                  </a:lnTo>
                  <a:lnTo>
                    <a:pt x="323859" y="323734"/>
                  </a:lnTo>
                  <a:lnTo>
                    <a:pt x="291106" y="349793"/>
                  </a:lnTo>
                  <a:lnTo>
                    <a:pt x="253640" y="368048"/>
                  </a:lnTo>
                  <a:lnTo>
                    <a:pt x="212909" y="377789"/>
                  </a:lnTo>
                  <a:lnTo>
                    <a:pt x="170364" y="378308"/>
                  </a:lnTo>
                  <a:close/>
                </a:path>
              </a:pathLst>
            </a:custGeom>
            <a:solidFill>
              <a:srgbClr val="F58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22299" y="7280036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6089" y="294714"/>
                  </a:moveTo>
                  <a:lnTo>
                    <a:pt x="99571" y="286673"/>
                  </a:lnTo>
                  <a:lnTo>
                    <a:pt x="57936" y="264418"/>
                  </a:lnTo>
                  <a:lnTo>
                    <a:pt x="26454" y="231475"/>
                  </a:lnTo>
                  <a:lnTo>
                    <a:pt x="6637" y="190935"/>
                  </a:lnTo>
                  <a:lnTo>
                    <a:pt x="0" y="145888"/>
                  </a:lnTo>
                  <a:lnTo>
                    <a:pt x="8053" y="99426"/>
                  </a:lnTo>
                  <a:lnTo>
                    <a:pt x="30340" y="57852"/>
                  </a:lnTo>
                  <a:lnTo>
                    <a:pt x="63331" y="26415"/>
                  </a:lnTo>
                  <a:lnTo>
                    <a:pt x="103930" y="6628"/>
                  </a:lnTo>
                  <a:lnTo>
                    <a:pt x="149043" y="0"/>
                  </a:lnTo>
                  <a:lnTo>
                    <a:pt x="195573" y="8041"/>
                  </a:lnTo>
                  <a:lnTo>
                    <a:pt x="237208" y="30296"/>
                  </a:lnTo>
                  <a:lnTo>
                    <a:pt x="268690" y="63239"/>
                  </a:lnTo>
                  <a:lnTo>
                    <a:pt x="288507" y="103779"/>
                  </a:lnTo>
                  <a:lnTo>
                    <a:pt x="295145" y="148825"/>
                  </a:lnTo>
                  <a:lnTo>
                    <a:pt x="287091" y="195288"/>
                  </a:lnTo>
                  <a:lnTo>
                    <a:pt x="264753" y="236862"/>
                  </a:lnTo>
                  <a:lnTo>
                    <a:pt x="231756" y="268299"/>
                  </a:lnTo>
                  <a:lnTo>
                    <a:pt x="191176" y="288086"/>
                  </a:lnTo>
                  <a:lnTo>
                    <a:pt x="146089" y="294714"/>
                  </a:lnTo>
                  <a:close/>
                </a:path>
              </a:pathLst>
            </a:custGeom>
            <a:solidFill>
              <a:srgbClr val="FABA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1457" y="7302194"/>
              <a:ext cx="154018" cy="249214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42447" y="1912235"/>
            <a:ext cx="4605813" cy="237066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89742" y="1994563"/>
            <a:ext cx="3837214" cy="182929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48298" y="6605215"/>
            <a:ext cx="3022355" cy="2806453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1486267" y="927131"/>
            <a:ext cx="38919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80" dirty="0">
                <a:solidFill>
                  <a:srgbClr val="2A4A81"/>
                </a:solidFill>
              </a:rPr>
              <a:t>Banco</a:t>
            </a:r>
            <a:r>
              <a:rPr sz="4000" spc="55" dirty="0">
                <a:solidFill>
                  <a:srgbClr val="2A4A81"/>
                </a:solidFill>
              </a:rPr>
              <a:t> </a:t>
            </a:r>
            <a:r>
              <a:rPr sz="4000" spc="40" dirty="0">
                <a:solidFill>
                  <a:srgbClr val="2A4A81"/>
                </a:solidFill>
              </a:rPr>
              <a:t>de</a:t>
            </a:r>
            <a:r>
              <a:rPr sz="4000" spc="60" dirty="0">
                <a:solidFill>
                  <a:srgbClr val="2A4A81"/>
                </a:solidFill>
              </a:rPr>
              <a:t> </a:t>
            </a:r>
            <a:r>
              <a:rPr sz="4000" spc="145" dirty="0">
                <a:solidFill>
                  <a:srgbClr val="2A4A81"/>
                </a:solidFill>
              </a:rPr>
              <a:t>dados</a:t>
            </a:r>
            <a:endParaRPr sz="4000"/>
          </a:p>
        </p:txBody>
      </p:sp>
      <p:sp>
        <p:nvSpPr>
          <p:cNvPr id="21" name="object 21"/>
          <p:cNvSpPr txBox="1"/>
          <p:nvPr/>
        </p:nvSpPr>
        <p:spPr>
          <a:xfrm>
            <a:off x="10768755" y="5041931"/>
            <a:ext cx="5826125" cy="12350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979169" marR="5080" indent="-967105">
              <a:lnSpc>
                <a:spcPts val="4730"/>
              </a:lnSpc>
              <a:spcBef>
                <a:spcPts val="265"/>
              </a:spcBef>
            </a:pPr>
            <a:r>
              <a:rPr sz="4000" b="1" spc="70" dirty="0">
                <a:solidFill>
                  <a:srgbClr val="2A4A81"/>
                </a:solidFill>
                <a:latin typeface="Trebuchet MS"/>
                <a:cs typeface="Trebuchet MS"/>
              </a:rPr>
              <a:t>Sistema</a:t>
            </a:r>
            <a:r>
              <a:rPr sz="4000" b="1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30" dirty="0">
                <a:solidFill>
                  <a:srgbClr val="2A4A81"/>
                </a:solidFill>
                <a:latin typeface="Trebuchet MS"/>
                <a:cs typeface="Trebuchet MS"/>
              </a:rPr>
              <a:t>Gerenciador</a:t>
            </a:r>
            <a:r>
              <a:rPr sz="4000" b="1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4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000" b="1" spc="-119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80" dirty="0">
                <a:solidFill>
                  <a:srgbClr val="2A4A81"/>
                </a:solidFill>
                <a:latin typeface="Trebuchet MS"/>
                <a:cs typeface="Trebuchet MS"/>
              </a:rPr>
              <a:t>Banco </a:t>
            </a:r>
            <a:r>
              <a:rPr sz="4000" b="1" spc="4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000" b="1" spc="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145" dirty="0">
                <a:solidFill>
                  <a:srgbClr val="2A4A81"/>
                </a:solidFill>
                <a:latin typeface="Trebuchet MS"/>
                <a:cs typeface="Trebuchet MS"/>
              </a:rPr>
              <a:t>dados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8294" y="4918246"/>
            <a:ext cx="2914650" cy="12350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23545" marR="5080" indent="-411480">
              <a:lnSpc>
                <a:spcPts val="4730"/>
              </a:lnSpc>
              <a:spcBef>
                <a:spcPts val="265"/>
              </a:spcBef>
            </a:pPr>
            <a:r>
              <a:rPr sz="4000" b="1" spc="70" dirty="0">
                <a:solidFill>
                  <a:srgbClr val="2A4A81"/>
                </a:solidFill>
                <a:latin typeface="Trebuchet MS"/>
                <a:cs typeface="Trebuchet MS"/>
              </a:rPr>
              <a:t>Sistemas</a:t>
            </a:r>
            <a:r>
              <a:rPr sz="4000" b="1" spc="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4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000" b="1" spc="-119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000" b="1" spc="50" dirty="0">
                <a:solidFill>
                  <a:srgbClr val="2A4A81"/>
                </a:solidFill>
                <a:latin typeface="Trebuchet MS"/>
                <a:cs typeface="Trebuchet MS"/>
              </a:rPr>
              <a:t>arquivos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264123"/>
            <a:ext cx="16558260" cy="91008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464184">
              <a:lnSpc>
                <a:spcPts val="5100"/>
              </a:lnSpc>
              <a:spcBef>
                <a:spcPts val="320"/>
              </a:spcBef>
            </a:pPr>
            <a:r>
              <a:rPr sz="4300" b="1" spc="-5" dirty="0">
                <a:solidFill>
                  <a:srgbClr val="EFB657"/>
                </a:solidFill>
                <a:latin typeface="Trebuchet MS"/>
                <a:cs typeface="Trebuchet MS"/>
              </a:rPr>
              <a:t>Dados:</a:t>
            </a:r>
            <a:r>
              <a:rPr sz="4300" b="1" spc="60" dirty="0">
                <a:solidFill>
                  <a:srgbClr val="EFB657"/>
                </a:solidFill>
                <a:latin typeface="Trebuchet MS"/>
                <a:cs typeface="Trebuchet MS"/>
              </a:rPr>
              <a:t> </a:t>
            </a:r>
            <a:r>
              <a:rPr sz="4300" spc="145" dirty="0">
                <a:solidFill>
                  <a:srgbClr val="2A4A81"/>
                </a:solidFill>
                <a:latin typeface="Trebuchet MS"/>
                <a:cs typeface="Trebuchet MS"/>
              </a:rPr>
              <a:t>dado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é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um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5" dirty="0">
                <a:solidFill>
                  <a:srgbClr val="2A4A81"/>
                </a:solidFill>
                <a:latin typeface="Trebuchet MS"/>
                <a:cs typeface="Trebuchet MS"/>
              </a:rPr>
              <a:t>valor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0" dirty="0">
                <a:solidFill>
                  <a:srgbClr val="2A4A81"/>
                </a:solidFill>
                <a:latin typeface="Trebuchet MS"/>
                <a:cs typeface="Trebuchet MS"/>
              </a:rPr>
              <a:t>que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0" dirty="0">
                <a:solidFill>
                  <a:srgbClr val="2A4A81"/>
                </a:solidFill>
                <a:latin typeface="Trebuchet MS"/>
                <a:cs typeface="Trebuchet MS"/>
              </a:rPr>
              <a:t>sozinho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05" dirty="0">
                <a:solidFill>
                  <a:srgbClr val="2A4A81"/>
                </a:solidFill>
                <a:latin typeface="Trebuchet MS"/>
                <a:cs typeface="Trebuchet MS"/>
              </a:rPr>
              <a:t>não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00" dirty="0">
                <a:solidFill>
                  <a:srgbClr val="2A4A81"/>
                </a:solidFill>
                <a:latin typeface="Trebuchet MS"/>
                <a:cs typeface="Trebuchet MS"/>
              </a:rPr>
              <a:t>tem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30" dirty="0">
                <a:solidFill>
                  <a:srgbClr val="2A4A81"/>
                </a:solidFill>
                <a:latin typeface="Trebuchet MS"/>
                <a:cs typeface="Trebuchet MS"/>
              </a:rPr>
              <a:t>sentido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40" dirty="0">
                <a:solidFill>
                  <a:srgbClr val="2A4A81"/>
                </a:solidFill>
                <a:latin typeface="Trebuchet MS"/>
                <a:cs typeface="Trebuchet MS"/>
              </a:rPr>
              <a:t>algum,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00" dirty="0">
                <a:solidFill>
                  <a:srgbClr val="2A4A81"/>
                </a:solidFill>
                <a:latin typeface="Trebuchet MS"/>
                <a:cs typeface="Trebuchet MS"/>
              </a:rPr>
              <a:t>já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60" dirty="0">
                <a:solidFill>
                  <a:srgbClr val="2A4A81"/>
                </a:solidFill>
                <a:latin typeface="Trebuchet MS"/>
                <a:cs typeface="Trebuchet MS"/>
              </a:rPr>
              <a:t>a </a:t>
            </a:r>
            <a:r>
              <a:rPr sz="4300" spc="-12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5" dirty="0">
                <a:solidFill>
                  <a:srgbClr val="2A4A81"/>
                </a:solidFill>
                <a:latin typeface="Trebuchet MS"/>
                <a:cs typeface="Trebuchet MS"/>
              </a:rPr>
              <a:t>informação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é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um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45" dirty="0">
                <a:solidFill>
                  <a:srgbClr val="2A4A81"/>
                </a:solidFill>
                <a:latin typeface="Trebuchet MS"/>
                <a:cs typeface="Trebuchet MS"/>
              </a:rPr>
              <a:t>dado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80" dirty="0">
                <a:solidFill>
                  <a:srgbClr val="2A4A81"/>
                </a:solidFill>
                <a:latin typeface="Trebuchet MS"/>
                <a:cs typeface="Trebuchet MS"/>
              </a:rPr>
              <a:t>contextualizado.</a:t>
            </a:r>
            <a:endParaRPr sz="4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50">
              <a:latin typeface="Trebuchet MS"/>
              <a:cs typeface="Trebuchet MS"/>
            </a:endParaRPr>
          </a:p>
          <a:p>
            <a:pPr marL="12700" marR="452120">
              <a:lnSpc>
                <a:spcPts val="5100"/>
              </a:lnSpc>
            </a:pPr>
            <a:r>
              <a:rPr sz="4300" b="1" spc="5" dirty="0">
                <a:solidFill>
                  <a:srgbClr val="F7B13A"/>
                </a:solidFill>
                <a:latin typeface="Trebuchet MS"/>
                <a:cs typeface="Trebuchet MS"/>
              </a:rPr>
              <a:t>Bancos </a:t>
            </a:r>
            <a:r>
              <a:rPr sz="4300" b="1" spc="-40" dirty="0">
                <a:solidFill>
                  <a:srgbClr val="F7B13A"/>
                </a:solidFill>
                <a:latin typeface="Trebuchet MS"/>
                <a:cs typeface="Trebuchet MS"/>
              </a:rPr>
              <a:t>de </a:t>
            </a:r>
            <a:r>
              <a:rPr sz="4300" b="1" spc="-75" dirty="0">
                <a:solidFill>
                  <a:srgbClr val="F7B13A"/>
                </a:solidFill>
                <a:latin typeface="Trebuchet MS"/>
                <a:cs typeface="Trebuchet MS"/>
              </a:rPr>
              <a:t>dados: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é </a:t>
            </a:r>
            <a:r>
              <a:rPr sz="4300" spc="75" dirty="0">
                <a:solidFill>
                  <a:srgbClr val="2A4A81"/>
                </a:solidFill>
                <a:latin typeface="Trebuchet MS"/>
                <a:cs typeface="Trebuchet MS"/>
              </a:rPr>
              <a:t>uma </a:t>
            </a:r>
            <a:r>
              <a:rPr sz="4300" spc="-45" dirty="0">
                <a:solidFill>
                  <a:srgbClr val="2A4A81"/>
                </a:solidFill>
                <a:latin typeface="Trebuchet MS"/>
                <a:cs typeface="Trebuchet MS"/>
              </a:rPr>
              <a:t>coleção </a:t>
            </a:r>
            <a:r>
              <a:rPr sz="4300" spc="114" dirty="0">
                <a:solidFill>
                  <a:srgbClr val="2A4A81"/>
                </a:solidFill>
                <a:latin typeface="Trebuchet MS"/>
                <a:cs typeface="Trebuchet MS"/>
              </a:rPr>
              <a:t>organizada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300" spc="-10" dirty="0">
                <a:solidFill>
                  <a:srgbClr val="2A4A81"/>
                </a:solidFill>
                <a:latin typeface="Trebuchet MS"/>
                <a:cs typeface="Trebuchet MS"/>
              </a:rPr>
              <a:t>informações </a:t>
            </a:r>
            <a:r>
              <a:rPr sz="4300" spc="-27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300" spc="-2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5" dirty="0">
                <a:solidFill>
                  <a:srgbClr val="2A4A81"/>
                </a:solidFill>
                <a:latin typeface="Trebuchet MS"/>
                <a:cs typeface="Trebuchet MS"/>
              </a:rPr>
              <a:t>ou </a:t>
            </a:r>
            <a:r>
              <a:rPr sz="4300" spc="-128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20" dirty="0">
                <a:solidFill>
                  <a:srgbClr val="2A4A81"/>
                </a:solidFill>
                <a:latin typeface="Trebuchet MS"/>
                <a:cs typeface="Trebuchet MS"/>
              </a:rPr>
              <a:t>dados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27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5" dirty="0">
                <a:solidFill>
                  <a:srgbClr val="2A4A81"/>
                </a:solidFill>
                <a:latin typeface="Trebuchet MS"/>
                <a:cs typeface="Trebuchet MS"/>
              </a:rPr>
              <a:t>estruturadas.</a:t>
            </a:r>
            <a:endParaRPr sz="4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350">
              <a:latin typeface="Trebuchet MS"/>
              <a:cs typeface="Trebuchet MS"/>
            </a:endParaRPr>
          </a:p>
          <a:p>
            <a:pPr marL="12700" marR="210820">
              <a:lnSpc>
                <a:spcPts val="5100"/>
              </a:lnSpc>
            </a:pPr>
            <a:r>
              <a:rPr sz="4300" b="1" spc="-5" dirty="0">
                <a:solidFill>
                  <a:srgbClr val="F7B13A"/>
                </a:solidFill>
                <a:latin typeface="Trebuchet MS"/>
                <a:cs typeface="Trebuchet MS"/>
              </a:rPr>
              <a:t>Sistemas</a:t>
            </a:r>
            <a:r>
              <a:rPr sz="4300" b="1" spc="7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40" dirty="0">
                <a:solidFill>
                  <a:srgbClr val="F7B13A"/>
                </a:solidFill>
                <a:latin typeface="Trebuchet MS"/>
                <a:cs typeface="Trebuchet MS"/>
              </a:rPr>
              <a:t>de</a:t>
            </a:r>
            <a:r>
              <a:rPr sz="4300" b="1" spc="8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120" dirty="0">
                <a:solidFill>
                  <a:srgbClr val="F7B13A"/>
                </a:solidFill>
                <a:latin typeface="Trebuchet MS"/>
                <a:cs typeface="Trebuchet MS"/>
              </a:rPr>
              <a:t>arquivos:</a:t>
            </a:r>
            <a:r>
              <a:rPr sz="4300" b="1" spc="8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os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20" dirty="0">
                <a:solidFill>
                  <a:srgbClr val="2A4A81"/>
                </a:solidFill>
                <a:latin typeface="Trebuchet MS"/>
                <a:cs typeface="Trebuchet MS"/>
              </a:rPr>
              <a:t>sistemas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0" dirty="0">
                <a:solidFill>
                  <a:srgbClr val="2A4A81"/>
                </a:solidFill>
                <a:latin typeface="Trebuchet MS"/>
                <a:cs typeface="Trebuchet MS"/>
              </a:rPr>
              <a:t>processamento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5" dirty="0">
                <a:solidFill>
                  <a:srgbClr val="2A4A81"/>
                </a:solidFill>
                <a:latin typeface="Trebuchet MS"/>
                <a:cs typeface="Trebuchet MS"/>
              </a:rPr>
              <a:t>arquivos </a:t>
            </a:r>
            <a:r>
              <a:rPr sz="4300" spc="4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40" dirty="0">
                <a:solidFill>
                  <a:srgbClr val="2A4A81"/>
                </a:solidFill>
                <a:latin typeface="Trebuchet MS"/>
                <a:cs typeface="Trebuchet MS"/>
              </a:rPr>
              <a:t>caracterizam-se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40" dirty="0">
                <a:solidFill>
                  <a:srgbClr val="2A4A81"/>
                </a:solidFill>
                <a:latin typeface="Trebuchet MS"/>
                <a:cs typeface="Trebuchet MS"/>
              </a:rPr>
              <a:t>por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75" dirty="0">
                <a:solidFill>
                  <a:srgbClr val="2A4A81"/>
                </a:solidFill>
                <a:latin typeface="Trebuchet MS"/>
                <a:cs typeface="Trebuchet MS"/>
              </a:rPr>
              <a:t>uma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80" dirty="0">
                <a:solidFill>
                  <a:srgbClr val="2A4A81"/>
                </a:solidFill>
                <a:latin typeface="Trebuchet MS"/>
                <a:cs typeface="Trebuchet MS"/>
              </a:rPr>
              <a:t>série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" dirty="0">
                <a:solidFill>
                  <a:srgbClr val="2A4A81"/>
                </a:solidFill>
                <a:latin typeface="Trebuchet MS"/>
                <a:cs typeface="Trebuchet MS"/>
              </a:rPr>
              <a:t>registros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35" dirty="0">
                <a:solidFill>
                  <a:srgbClr val="2A4A81"/>
                </a:solidFill>
                <a:latin typeface="Trebuchet MS"/>
                <a:cs typeface="Trebuchet MS"/>
              </a:rPr>
              <a:t>guardados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70" dirty="0">
                <a:solidFill>
                  <a:srgbClr val="2A4A81"/>
                </a:solidFill>
                <a:latin typeface="Trebuchet MS"/>
                <a:cs typeface="Trebuchet MS"/>
              </a:rPr>
              <a:t>em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diversos </a:t>
            </a:r>
            <a:r>
              <a:rPr sz="4300" spc="-12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5" dirty="0">
                <a:solidFill>
                  <a:srgbClr val="2A4A81"/>
                </a:solidFill>
                <a:latin typeface="Trebuchet MS"/>
                <a:cs typeface="Trebuchet MS"/>
              </a:rPr>
              <a:t>arquivos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75" dirty="0">
                <a:solidFill>
                  <a:srgbClr val="2A4A81"/>
                </a:solidFill>
                <a:latin typeface="Trebuchet MS"/>
                <a:cs typeface="Trebuchet MS"/>
              </a:rPr>
              <a:t>uma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80" dirty="0">
                <a:solidFill>
                  <a:srgbClr val="2A4A81"/>
                </a:solidFill>
                <a:latin typeface="Trebuchet MS"/>
                <a:cs typeface="Trebuchet MS"/>
              </a:rPr>
              <a:t>série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10" dirty="0">
                <a:solidFill>
                  <a:srgbClr val="2A4A81"/>
                </a:solidFill>
                <a:latin typeface="Trebuchet MS"/>
                <a:cs typeface="Trebuchet MS"/>
              </a:rPr>
              <a:t>programas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" dirty="0">
                <a:solidFill>
                  <a:srgbClr val="2A4A81"/>
                </a:solidFill>
                <a:latin typeface="Trebuchet MS"/>
                <a:cs typeface="Trebuchet MS"/>
              </a:rPr>
              <a:t>aplicativos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50" dirty="0">
                <a:solidFill>
                  <a:srgbClr val="2A4A81"/>
                </a:solidFill>
                <a:latin typeface="Trebuchet MS"/>
                <a:cs typeface="Trebuchet MS"/>
              </a:rPr>
              <a:t>para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60" dirty="0">
                <a:solidFill>
                  <a:srgbClr val="2A4A81"/>
                </a:solidFill>
                <a:latin typeface="Trebuchet MS"/>
                <a:cs typeface="Trebuchet MS"/>
              </a:rPr>
              <a:t>extrair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e </a:t>
            </a:r>
            <a:r>
              <a:rPr sz="4300" spc="-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5" dirty="0">
                <a:solidFill>
                  <a:srgbClr val="2A4A81"/>
                </a:solidFill>
                <a:latin typeface="Trebuchet MS"/>
                <a:cs typeface="Trebuchet MS"/>
              </a:rPr>
              <a:t>adicionar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" dirty="0">
                <a:solidFill>
                  <a:srgbClr val="2A4A81"/>
                </a:solidFill>
                <a:latin typeface="Trebuchet MS"/>
                <a:cs typeface="Trebuchet MS"/>
              </a:rPr>
              <a:t>registros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nos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5" dirty="0">
                <a:solidFill>
                  <a:srgbClr val="2A4A81"/>
                </a:solidFill>
                <a:latin typeface="Trebuchet MS"/>
                <a:cs typeface="Trebuchet MS"/>
              </a:rPr>
              <a:t>arquivos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" dirty="0">
                <a:solidFill>
                  <a:srgbClr val="2A4A81"/>
                </a:solidFill>
                <a:latin typeface="Trebuchet MS"/>
                <a:cs typeface="Trebuchet MS"/>
              </a:rPr>
              <a:t>apropriados.</a:t>
            </a:r>
            <a:endParaRPr sz="4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300">
              <a:latin typeface="Trebuchet MS"/>
              <a:cs typeface="Trebuchet MS"/>
            </a:endParaRPr>
          </a:p>
          <a:p>
            <a:pPr marL="12700" marR="5080">
              <a:lnSpc>
                <a:spcPts val="5100"/>
              </a:lnSpc>
            </a:pPr>
            <a:r>
              <a:rPr sz="4300" b="1" dirty="0">
                <a:solidFill>
                  <a:srgbClr val="F7B13A"/>
                </a:solidFill>
                <a:latin typeface="Trebuchet MS"/>
                <a:cs typeface="Trebuchet MS"/>
              </a:rPr>
              <a:t>Sistema</a:t>
            </a:r>
            <a:r>
              <a:rPr sz="4300" b="1" spc="8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45" dirty="0">
                <a:solidFill>
                  <a:srgbClr val="F7B13A"/>
                </a:solidFill>
                <a:latin typeface="Trebuchet MS"/>
                <a:cs typeface="Trebuchet MS"/>
              </a:rPr>
              <a:t>Gerenciador</a:t>
            </a:r>
            <a:r>
              <a:rPr sz="4300" b="1" spc="8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40" dirty="0">
                <a:solidFill>
                  <a:srgbClr val="F7B13A"/>
                </a:solidFill>
                <a:latin typeface="Trebuchet MS"/>
                <a:cs typeface="Trebuchet MS"/>
              </a:rPr>
              <a:t>de</a:t>
            </a:r>
            <a:r>
              <a:rPr sz="4300" b="1" spc="8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dirty="0">
                <a:solidFill>
                  <a:srgbClr val="F7B13A"/>
                </a:solidFill>
                <a:latin typeface="Trebuchet MS"/>
                <a:cs typeface="Trebuchet MS"/>
              </a:rPr>
              <a:t>banco</a:t>
            </a:r>
            <a:r>
              <a:rPr sz="4300" b="1" spc="8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40" dirty="0">
                <a:solidFill>
                  <a:srgbClr val="F7B13A"/>
                </a:solidFill>
                <a:latin typeface="Trebuchet MS"/>
                <a:cs typeface="Trebuchet MS"/>
              </a:rPr>
              <a:t>de</a:t>
            </a:r>
            <a:r>
              <a:rPr sz="4300" b="1" spc="8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b="1" spc="-75" dirty="0">
                <a:solidFill>
                  <a:srgbClr val="F7B13A"/>
                </a:solidFill>
                <a:latin typeface="Trebuchet MS"/>
                <a:cs typeface="Trebuchet MS"/>
              </a:rPr>
              <a:t>dados:</a:t>
            </a:r>
            <a:r>
              <a:rPr sz="4300" b="1" spc="6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um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90" dirty="0">
                <a:solidFill>
                  <a:srgbClr val="2A4A81"/>
                </a:solidFill>
                <a:latin typeface="Trebuchet MS"/>
                <a:cs typeface="Trebuchet MS"/>
              </a:rPr>
              <a:t>SGBD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10" dirty="0">
                <a:solidFill>
                  <a:srgbClr val="2A4A81"/>
                </a:solidFill>
                <a:latin typeface="Trebuchet MS"/>
                <a:cs typeface="Trebuchet MS"/>
              </a:rPr>
              <a:t>é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um</a:t>
            </a:r>
            <a:r>
              <a:rPr sz="43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85" dirty="0">
                <a:solidFill>
                  <a:srgbClr val="2A4A81"/>
                </a:solidFill>
                <a:latin typeface="Trebuchet MS"/>
                <a:cs typeface="Trebuchet MS"/>
              </a:rPr>
              <a:t>conjunto </a:t>
            </a:r>
            <a:r>
              <a:rPr sz="4300" spc="-128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110" dirty="0">
                <a:solidFill>
                  <a:srgbClr val="2A4A81"/>
                </a:solidFill>
                <a:latin typeface="Trebuchet MS"/>
                <a:cs typeface="Trebuchet MS"/>
              </a:rPr>
              <a:t>programas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55" dirty="0">
                <a:solidFill>
                  <a:srgbClr val="2A4A81"/>
                </a:solidFill>
                <a:latin typeface="Trebuchet MS"/>
                <a:cs typeface="Trebuchet MS"/>
              </a:rPr>
              <a:t>com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60" dirty="0">
                <a:solidFill>
                  <a:srgbClr val="2A4A81"/>
                </a:solidFill>
                <a:latin typeface="Trebuchet MS"/>
                <a:cs typeface="Trebuchet MS"/>
              </a:rPr>
              <a:t>a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0" dirty="0">
                <a:solidFill>
                  <a:srgbClr val="2A4A81"/>
                </a:solidFill>
                <a:latin typeface="Trebuchet MS"/>
                <a:cs typeface="Trebuchet MS"/>
              </a:rPr>
              <a:t>finalidade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30" dirty="0">
                <a:solidFill>
                  <a:srgbClr val="2A4A81"/>
                </a:solidFill>
                <a:latin typeface="Trebuchet MS"/>
                <a:cs typeface="Trebuchet MS"/>
              </a:rPr>
              <a:t>manipular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15" dirty="0">
                <a:solidFill>
                  <a:srgbClr val="2A4A81"/>
                </a:solidFill>
                <a:latin typeface="Trebuchet MS"/>
                <a:cs typeface="Trebuchet MS"/>
              </a:rPr>
              <a:t>um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85" dirty="0">
                <a:solidFill>
                  <a:srgbClr val="2A4A81"/>
                </a:solidFill>
                <a:latin typeface="Trebuchet MS"/>
                <a:cs typeface="Trebuchet MS"/>
              </a:rPr>
              <a:t>conjunto</a:t>
            </a:r>
            <a:r>
              <a:rPr sz="430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2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300" spc="2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300" spc="-45" dirty="0">
                <a:solidFill>
                  <a:srgbClr val="2A4A81"/>
                </a:solidFill>
                <a:latin typeface="Trebuchet MS"/>
                <a:cs typeface="Trebuchet MS"/>
              </a:rPr>
              <a:t>dados.</a:t>
            </a:r>
            <a:endParaRPr sz="4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10099675" cy="14808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sz="4800" spc="710" dirty="0">
                <a:solidFill>
                  <a:srgbClr val="2A4A81"/>
                </a:solidFill>
              </a:rPr>
              <a:t>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15" dirty="0">
                <a:solidFill>
                  <a:srgbClr val="2A4A81"/>
                </a:solidFill>
              </a:rPr>
              <a:t>que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-105" dirty="0">
                <a:solidFill>
                  <a:srgbClr val="2A4A81"/>
                </a:solidFill>
              </a:rPr>
              <a:t>é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20" dirty="0">
                <a:solidFill>
                  <a:srgbClr val="2A4A81"/>
                </a:solidFill>
              </a:rPr>
              <a:t>o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-45" dirty="0">
                <a:solidFill>
                  <a:srgbClr val="2A4A81"/>
                </a:solidFill>
              </a:rPr>
              <a:t>projeto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95" dirty="0">
                <a:solidFill>
                  <a:srgbClr val="2A4A81"/>
                </a:solidFill>
              </a:rPr>
              <a:t>banco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 </a:t>
            </a:r>
            <a:r>
              <a:rPr sz="4800" spc="55" dirty="0">
                <a:solidFill>
                  <a:srgbClr val="2A4A81"/>
                </a:solidFill>
              </a:rPr>
              <a:t> </a:t>
            </a:r>
            <a:r>
              <a:rPr sz="4800" spc="170" dirty="0">
                <a:solidFill>
                  <a:srgbClr val="2A4A81"/>
                </a:solidFill>
              </a:rPr>
              <a:t>dados?</a:t>
            </a:r>
            <a:r>
              <a:rPr sz="4800" spc="95" dirty="0">
                <a:solidFill>
                  <a:srgbClr val="2A4A81"/>
                </a:solidFill>
              </a:rPr>
              <a:t> </a:t>
            </a:r>
            <a:r>
              <a:rPr sz="4800" spc="250" dirty="0">
                <a:solidFill>
                  <a:srgbClr val="2A4A81"/>
                </a:solidFill>
              </a:rPr>
              <a:t>Quais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229" dirty="0">
                <a:solidFill>
                  <a:srgbClr val="2A4A81"/>
                </a:solidFill>
              </a:rPr>
              <a:t>as</a:t>
            </a:r>
            <a:r>
              <a:rPr sz="4800" spc="95" dirty="0">
                <a:solidFill>
                  <a:srgbClr val="2A4A81"/>
                </a:solidFill>
              </a:rPr>
              <a:t> </a:t>
            </a:r>
            <a:r>
              <a:rPr sz="4800" spc="150" dirty="0">
                <a:solidFill>
                  <a:srgbClr val="2A4A81"/>
                </a:solidFill>
              </a:rPr>
              <a:t>fases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60" dirty="0">
                <a:solidFill>
                  <a:srgbClr val="2A4A81"/>
                </a:solidFill>
              </a:rPr>
              <a:t>envolvidas?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13601517" y="7444947"/>
            <a:ext cx="4592320" cy="2832100"/>
            <a:chOff x="13601517" y="7444947"/>
            <a:chExt cx="4592320" cy="2832100"/>
          </a:xfrm>
        </p:grpSpPr>
        <p:sp>
          <p:nvSpPr>
            <p:cNvPr id="5" name="object 5"/>
            <p:cNvSpPr/>
            <p:nvPr/>
          </p:nvSpPr>
          <p:spPr>
            <a:xfrm>
              <a:off x="13660977" y="7460467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7"/>
              <a:ext cx="4592187" cy="2832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968" y="1886481"/>
            <a:ext cx="608330" cy="6630034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3800" b="1" spc="-5" dirty="0">
                <a:solidFill>
                  <a:srgbClr val="181818"/>
                </a:solidFill>
                <a:latin typeface="Tahoma"/>
                <a:cs typeface="Tahoma"/>
              </a:rPr>
              <a:t>Projeto</a:t>
            </a:r>
            <a:r>
              <a:rPr sz="3800" b="1" spc="-19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800" b="1" spc="110" dirty="0">
                <a:solidFill>
                  <a:srgbClr val="181818"/>
                </a:solidFill>
                <a:latin typeface="Tahoma"/>
                <a:cs typeface="Tahoma"/>
              </a:rPr>
              <a:t>de</a:t>
            </a:r>
            <a:r>
              <a:rPr sz="3800" b="1" spc="-18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800" b="1" spc="90" dirty="0">
                <a:solidFill>
                  <a:srgbClr val="181818"/>
                </a:solidFill>
                <a:latin typeface="Tahoma"/>
                <a:cs typeface="Tahoma"/>
              </a:rPr>
              <a:t>Banco</a:t>
            </a:r>
            <a:r>
              <a:rPr sz="3800" b="1" spc="-18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800" b="1" spc="110" dirty="0">
                <a:solidFill>
                  <a:srgbClr val="181818"/>
                </a:solidFill>
                <a:latin typeface="Tahoma"/>
                <a:cs typeface="Tahoma"/>
              </a:rPr>
              <a:t>de</a:t>
            </a:r>
            <a:r>
              <a:rPr sz="3800" b="1" spc="-19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800" b="1" spc="80" dirty="0">
                <a:solidFill>
                  <a:srgbClr val="181818"/>
                </a:solidFill>
                <a:latin typeface="Tahoma"/>
                <a:cs typeface="Tahoma"/>
              </a:rPr>
              <a:t>Dados</a:t>
            </a:r>
            <a:endParaRPr sz="3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51915" y="0"/>
            <a:ext cx="10036175" cy="2543175"/>
          </a:xfrm>
          <a:custGeom>
            <a:avLst/>
            <a:gdLst/>
            <a:ahLst/>
            <a:cxnLst/>
            <a:rect l="l" t="t" r="r" b="b"/>
            <a:pathLst>
              <a:path w="10036175" h="2543175">
                <a:moveTo>
                  <a:pt x="0" y="2543174"/>
                </a:moveTo>
                <a:lnTo>
                  <a:pt x="10036083" y="2543174"/>
                </a:lnTo>
                <a:lnTo>
                  <a:pt x="10036083" y="0"/>
                </a:lnTo>
                <a:lnTo>
                  <a:pt x="0" y="0"/>
                </a:lnTo>
                <a:lnTo>
                  <a:pt x="0" y="2543174"/>
                </a:lnTo>
                <a:close/>
              </a:path>
            </a:pathLst>
          </a:custGeom>
          <a:solidFill>
            <a:srgbClr val="86E9E8">
              <a:alpha val="29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57012" y="585530"/>
            <a:ext cx="6137910" cy="1202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6499"/>
              </a:lnSpc>
              <a:spcBef>
                <a:spcPts val="90"/>
              </a:spcBef>
            </a:pPr>
            <a:r>
              <a:rPr sz="3050" spc="240" dirty="0">
                <a:solidFill>
                  <a:srgbClr val="181818"/>
                </a:solidFill>
                <a:latin typeface="Tahoma"/>
                <a:cs typeface="Tahoma"/>
              </a:rPr>
              <a:t>Especificação</a:t>
            </a:r>
            <a:r>
              <a:rPr sz="3050" spc="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40" dirty="0">
                <a:solidFill>
                  <a:srgbClr val="181818"/>
                </a:solidFill>
                <a:latin typeface="Tahoma"/>
                <a:cs typeface="Tahoma"/>
              </a:rPr>
              <a:t>dos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95" dirty="0">
                <a:solidFill>
                  <a:srgbClr val="181818"/>
                </a:solidFill>
                <a:latin typeface="Tahoma"/>
                <a:cs typeface="Tahoma"/>
              </a:rPr>
              <a:t>requisitos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4" dirty="0">
                <a:solidFill>
                  <a:srgbClr val="181818"/>
                </a:solidFill>
                <a:latin typeface="Tahoma"/>
                <a:cs typeface="Tahoma"/>
              </a:rPr>
              <a:t>do </a:t>
            </a:r>
            <a:r>
              <a:rPr sz="3050" spc="-94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55" dirty="0">
                <a:solidFill>
                  <a:srgbClr val="181818"/>
                </a:solidFill>
                <a:latin typeface="Tahoma"/>
                <a:cs typeface="Tahoma"/>
              </a:rPr>
              <a:t>usuário.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9566" y="0"/>
            <a:ext cx="7372350" cy="2543175"/>
          </a:xfrm>
          <a:custGeom>
            <a:avLst/>
            <a:gdLst/>
            <a:ahLst/>
            <a:cxnLst/>
            <a:rect l="l" t="t" r="r" b="b"/>
            <a:pathLst>
              <a:path w="7372350" h="2543175">
                <a:moveTo>
                  <a:pt x="7372349" y="2543174"/>
                </a:moveTo>
                <a:lnTo>
                  <a:pt x="0" y="2543174"/>
                </a:lnTo>
                <a:lnTo>
                  <a:pt x="0" y="0"/>
                </a:lnTo>
                <a:lnTo>
                  <a:pt x="7372349" y="0"/>
                </a:lnTo>
                <a:lnTo>
                  <a:pt x="7372349" y="2543174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39875" y="579581"/>
            <a:ext cx="4475480" cy="1319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95"/>
              </a:spcBef>
            </a:pPr>
            <a:r>
              <a:rPr sz="4000" b="1" spc="2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000" b="1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215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sz="4000" b="1" spc="1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1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204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4000" b="1" spc="1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18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4000" b="1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1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204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4000" b="1" spc="-10" dirty="0">
                <a:solidFill>
                  <a:srgbClr val="FFFFFF"/>
                </a:solidFill>
                <a:latin typeface="Tahoma"/>
                <a:cs typeface="Tahoma"/>
              </a:rPr>
              <a:t>O  </a:t>
            </a:r>
            <a:r>
              <a:rPr sz="4000" b="1" spc="35" dirty="0">
                <a:solidFill>
                  <a:srgbClr val="FFFFFF"/>
                </a:solidFill>
                <a:latin typeface="Tahoma"/>
                <a:cs typeface="Tahoma"/>
              </a:rPr>
              <a:t>DOS</a:t>
            </a:r>
            <a:r>
              <a:rPr sz="4000" b="1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REQUISITOS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246142" y="950"/>
            <a:ext cx="10041890" cy="5125085"/>
            <a:chOff x="8246142" y="950"/>
            <a:chExt cx="10041890" cy="5125085"/>
          </a:xfrm>
        </p:grpSpPr>
        <p:sp>
          <p:nvSpPr>
            <p:cNvPr id="8" name="object 8"/>
            <p:cNvSpPr/>
            <p:nvPr/>
          </p:nvSpPr>
          <p:spPr>
            <a:xfrm>
              <a:off x="8246142" y="950"/>
              <a:ext cx="1270000" cy="2538095"/>
            </a:xfrm>
            <a:custGeom>
              <a:avLst/>
              <a:gdLst/>
              <a:ahLst/>
              <a:cxnLst/>
              <a:rect l="l" t="t" r="r" b="b"/>
              <a:pathLst>
                <a:path w="1270000" h="2538095">
                  <a:moveTo>
                    <a:pt x="0" y="0"/>
                  </a:moveTo>
                  <a:lnTo>
                    <a:pt x="1269979" y="1269979"/>
                  </a:lnTo>
                  <a:lnTo>
                    <a:pt x="2032" y="2537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51915" y="2582686"/>
              <a:ext cx="10036175" cy="2543175"/>
            </a:xfrm>
            <a:custGeom>
              <a:avLst/>
              <a:gdLst/>
              <a:ahLst/>
              <a:cxnLst/>
              <a:rect l="l" t="t" r="r" b="b"/>
              <a:pathLst>
                <a:path w="10036175" h="2543175">
                  <a:moveTo>
                    <a:pt x="0" y="2543174"/>
                  </a:moveTo>
                  <a:lnTo>
                    <a:pt x="10036083" y="2543174"/>
                  </a:lnTo>
                  <a:lnTo>
                    <a:pt x="10036083" y="0"/>
                  </a:lnTo>
                  <a:lnTo>
                    <a:pt x="0" y="0"/>
                  </a:lnTo>
                  <a:lnTo>
                    <a:pt x="0" y="2543174"/>
                  </a:lnTo>
                  <a:close/>
                </a:path>
              </a:pathLst>
            </a:custGeom>
            <a:solidFill>
              <a:srgbClr val="3DD9D8">
                <a:alpha val="297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357012" y="2874258"/>
            <a:ext cx="6233160" cy="179006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3050" spc="160" dirty="0">
                <a:solidFill>
                  <a:srgbClr val="181818"/>
                </a:solidFill>
                <a:latin typeface="Tahoma"/>
                <a:cs typeface="Tahoma"/>
              </a:rPr>
              <a:t>Define-se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45" dirty="0">
                <a:solidFill>
                  <a:srgbClr val="181818"/>
                </a:solidFill>
                <a:latin typeface="Tahoma"/>
                <a:cs typeface="Tahoma"/>
              </a:rPr>
              <a:t>modelo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25" dirty="0">
                <a:solidFill>
                  <a:srgbClr val="181818"/>
                </a:solidFill>
                <a:latin typeface="Tahoma"/>
                <a:cs typeface="Tahoma"/>
              </a:rPr>
              <a:t>de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95" dirty="0">
                <a:solidFill>
                  <a:srgbClr val="181818"/>
                </a:solidFill>
                <a:latin typeface="Tahoma"/>
                <a:cs typeface="Tahoma"/>
              </a:rPr>
              <a:t>dados.</a:t>
            </a: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3050" spc="185" dirty="0">
                <a:solidFill>
                  <a:srgbClr val="181818"/>
                </a:solidFill>
                <a:latin typeface="Tahoma"/>
                <a:cs typeface="Tahoma"/>
              </a:rPr>
              <a:t>Descreve-se</a:t>
            </a:r>
            <a:r>
              <a:rPr sz="305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0" dirty="0">
                <a:solidFill>
                  <a:srgbClr val="181818"/>
                </a:solidFill>
                <a:latin typeface="Tahoma"/>
                <a:cs typeface="Tahoma"/>
              </a:rPr>
              <a:t>dados</a:t>
            </a:r>
            <a:r>
              <a:rPr sz="305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85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3050" spc="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10" dirty="0">
                <a:solidFill>
                  <a:srgbClr val="181818"/>
                </a:solidFill>
                <a:latin typeface="Tahoma"/>
                <a:cs typeface="Tahoma"/>
              </a:rPr>
              <a:t>relações</a:t>
            </a: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3050" spc="170" dirty="0">
                <a:solidFill>
                  <a:srgbClr val="181818"/>
                </a:solidFill>
                <a:latin typeface="Tahoma"/>
                <a:cs typeface="Tahoma"/>
              </a:rPr>
              <a:t>sem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10" dirty="0">
                <a:solidFill>
                  <a:srgbClr val="181818"/>
                </a:solidFill>
                <a:latin typeface="Tahoma"/>
                <a:cs typeface="Tahoma"/>
              </a:rPr>
              <a:t>especificar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04" dirty="0">
                <a:solidFill>
                  <a:srgbClr val="181818"/>
                </a:solidFill>
                <a:latin typeface="Tahoma"/>
                <a:cs typeface="Tahoma"/>
              </a:rPr>
              <a:t>detalhes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60" dirty="0">
                <a:solidFill>
                  <a:srgbClr val="181818"/>
                </a:solidFill>
                <a:latin typeface="Tahoma"/>
                <a:cs typeface="Tahoma"/>
              </a:rPr>
              <a:t>físicos.</a:t>
            </a:r>
            <a:endParaRPr sz="305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79566" y="2582686"/>
            <a:ext cx="17408525" cy="5126355"/>
            <a:chOff x="879566" y="2582686"/>
            <a:chExt cx="17408525" cy="5126355"/>
          </a:xfrm>
        </p:grpSpPr>
        <p:sp>
          <p:nvSpPr>
            <p:cNvPr id="12" name="object 12"/>
            <p:cNvSpPr/>
            <p:nvPr/>
          </p:nvSpPr>
          <p:spPr>
            <a:xfrm>
              <a:off x="879563" y="2582696"/>
              <a:ext cx="8636635" cy="2543175"/>
            </a:xfrm>
            <a:custGeom>
              <a:avLst/>
              <a:gdLst/>
              <a:ahLst/>
              <a:cxnLst/>
              <a:rect l="l" t="t" r="r" b="b"/>
              <a:pathLst>
                <a:path w="8636635" h="2543175">
                  <a:moveTo>
                    <a:pt x="8636546" y="1270927"/>
                  </a:moveTo>
                  <a:lnTo>
                    <a:pt x="7372350" y="6731"/>
                  </a:lnTo>
                  <a:lnTo>
                    <a:pt x="7372350" y="0"/>
                  </a:lnTo>
                  <a:lnTo>
                    <a:pt x="0" y="0"/>
                  </a:lnTo>
                  <a:lnTo>
                    <a:pt x="0" y="2543175"/>
                  </a:lnTo>
                  <a:lnTo>
                    <a:pt x="7372350" y="2543175"/>
                  </a:lnTo>
                  <a:lnTo>
                    <a:pt x="7372350" y="2535123"/>
                  </a:lnTo>
                  <a:lnTo>
                    <a:pt x="8636546" y="1270927"/>
                  </a:lnTo>
                  <a:close/>
                </a:path>
              </a:pathLst>
            </a:custGeom>
            <a:solidFill>
              <a:srgbClr val="3DD9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51915" y="5165370"/>
              <a:ext cx="10036175" cy="2543175"/>
            </a:xfrm>
            <a:custGeom>
              <a:avLst/>
              <a:gdLst/>
              <a:ahLst/>
              <a:cxnLst/>
              <a:rect l="l" t="t" r="r" b="b"/>
              <a:pathLst>
                <a:path w="10036175" h="2543175">
                  <a:moveTo>
                    <a:pt x="0" y="2543174"/>
                  </a:moveTo>
                  <a:lnTo>
                    <a:pt x="10036083" y="2543174"/>
                  </a:lnTo>
                  <a:lnTo>
                    <a:pt x="10036083" y="0"/>
                  </a:lnTo>
                  <a:lnTo>
                    <a:pt x="0" y="0"/>
                  </a:lnTo>
                  <a:lnTo>
                    <a:pt x="0" y="2543174"/>
                  </a:lnTo>
                  <a:close/>
                </a:path>
              </a:pathLst>
            </a:custGeom>
            <a:solidFill>
              <a:srgbClr val="37C8EF">
                <a:alpha val="297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357012" y="5162988"/>
            <a:ext cx="6336030" cy="2378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50825" indent="103505">
              <a:lnSpc>
                <a:spcPct val="126499"/>
              </a:lnSpc>
              <a:spcBef>
                <a:spcPts val="90"/>
              </a:spcBef>
            </a:pPr>
            <a:r>
              <a:rPr sz="3050" spc="200" dirty="0">
                <a:solidFill>
                  <a:srgbClr val="181818"/>
                </a:solidFill>
                <a:latin typeface="Tahoma"/>
                <a:cs typeface="Tahoma"/>
              </a:rPr>
              <a:t>Mapeia-se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50" dirty="0">
                <a:solidFill>
                  <a:srgbClr val="181818"/>
                </a:solidFill>
                <a:latin typeface="Tahoma"/>
                <a:cs typeface="Tahoma"/>
              </a:rPr>
              <a:t>o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70" dirty="0">
                <a:solidFill>
                  <a:srgbClr val="181818"/>
                </a:solidFill>
                <a:latin typeface="Tahoma"/>
                <a:cs typeface="Tahoma"/>
              </a:rPr>
              <a:t>projeto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35" dirty="0">
                <a:solidFill>
                  <a:srgbClr val="181818"/>
                </a:solidFill>
                <a:latin typeface="Tahoma"/>
                <a:cs typeface="Tahoma"/>
              </a:rPr>
              <a:t>conceitual </a:t>
            </a:r>
            <a:r>
              <a:rPr sz="3050" spc="-93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55" dirty="0">
                <a:solidFill>
                  <a:srgbClr val="181818"/>
                </a:solidFill>
                <a:latin typeface="Tahoma"/>
                <a:cs typeface="Tahoma"/>
              </a:rPr>
              <a:t>em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75" dirty="0">
                <a:solidFill>
                  <a:srgbClr val="181818"/>
                </a:solidFill>
                <a:latin typeface="Tahoma"/>
                <a:cs typeface="Tahoma"/>
              </a:rPr>
              <a:t>um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45" dirty="0">
                <a:solidFill>
                  <a:srgbClr val="181818"/>
                </a:solidFill>
                <a:latin typeface="Tahoma"/>
                <a:cs typeface="Tahoma"/>
              </a:rPr>
              <a:t>modelo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25" dirty="0">
                <a:solidFill>
                  <a:srgbClr val="181818"/>
                </a:solidFill>
                <a:latin typeface="Tahoma"/>
                <a:cs typeface="Tahoma"/>
              </a:rPr>
              <a:t>de</a:t>
            </a:r>
            <a:r>
              <a:rPr sz="3050" spc="2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0" dirty="0">
                <a:solidFill>
                  <a:srgbClr val="181818"/>
                </a:solidFill>
                <a:latin typeface="Tahoma"/>
                <a:cs typeface="Tahoma"/>
              </a:rPr>
              <a:t>dados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40" dirty="0">
                <a:solidFill>
                  <a:srgbClr val="181818"/>
                </a:solidFill>
                <a:latin typeface="Tahoma"/>
                <a:cs typeface="Tahoma"/>
              </a:rPr>
              <a:t>que</a:t>
            </a:r>
            <a:endParaRPr sz="3050">
              <a:latin typeface="Tahoma"/>
              <a:cs typeface="Tahoma"/>
            </a:endParaRPr>
          </a:p>
          <a:p>
            <a:pPr marL="12700" marR="5080">
              <a:lnSpc>
                <a:spcPct val="126499"/>
              </a:lnSpc>
              <a:spcBef>
                <a:spcPts val="5"/>
              </a:spcBef>
            </a:pPr>
            <a:r>
              <a:rPr sz="3050" spc="235" dirty="0">
                <a:solidFill>
                  <a:srgbClr val="181818"/>
                </a:solidFill>
                <a:latin typeface="Tahoma"/>
                <a:cs typeface="Tahoma"/>
              </a:rPr>
              <a:t>indica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60" dirty="0">
                <a:solidFill>
                  <a:srgbClr val="181818"/>
                </a:solidFill>
                <a:latin typeface="Tahoma"/>
                <a:cs typeface="Tahoma"/>
              </a:rPr>
              <a:t>como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75" dirty="0">
                <a:solidFill>
                  <a:srgbClr val="181818"/>
                </a:solidFill>
                <a:latin typeface="Tahoma"/>
                <a:cs typeface="Tahoma"/>
              </a:rPr>
              <a:t>os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0" dirty="0">
                <a:solidFill>
                  <a:srgbClr val="181818"/>
                </a:solidFill>
                <a:latin typeface="Tahoma"/>
                <a:cs typeface="Tahoma"/>
              </a:rPr>
              <a:t>dados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25" dirty="0">
                <a:solidFill>
                  <a:srgbClr val="181818"/>
                </a:solidFill>
                <a:latin typeface="Tahoma"/>
                <a:cs typeface="Tahoma"/>
              </a:rPr>
              <a:t>devem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20" dirty="0">
                <a:solidFill>
                  <a:srgbClr val="181818"/>
                </a:solidFill>
                <a:latin typeface="Tahoma"/>
                <a:cs typeface="Tahoma"/>
              </a:rPr>
              <a:t>ser </a:t>
            </a:r>
            <a:r>
              <a:rPr sz="3050" spc="-93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00" dirty="0">
                <a:solidFill>
                  <a:srgbClr val="181818"/>
                </a:solidFill>
                <a:latin typeface="Tahoma"/>
                <a:cs typeface="Tahoma"/>
              </a:rPr>
              <a:t>organizados.</a:t>
            </a:r>
            <a:endParaRPr sz="305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79566" y="5165370"/>
            <a:ext cx="17408525" cy="5121910"/>
            <a:chOff x="879566" y="5165370"/>
            <a:chExt cx="17408525" cy="5121910"/>
          </a:xfrm>
        </p:grpSpPr>
        <p:sp>
          <p:nvSpPr>
            <p:cNvPr id="16" name="object 16"/>
            <p:cNvSpPr/>
            <p:nvPr/>
          </p:nvSpPr>
          <p:spPr>
            <a:xfrm>
              <a:off x="879563" y="5165381"/>
              <a:ext cx="8636635" cy="2543175"/>
            </a:xfrm>
            <a:custGeom>
              <a:avLst/>
              <a:gdLst/>
              <a:ahLst/>
              <a:cxnLst/>
              <a:rect l="l" t="t" r="r" b="b"/>
              <a:pathLst>
                <a:path w="8636635" h="2543175">
                  <a:moveTo>
                    <a:pt x="8636546" y="1270927"/>
                  </a:moveTo>
                  <a:lnTo>
                    <a:pt x="7372350" y="6731"/>
                  </a:lnTo>
                  <a:lnTo>
                    <a:pt x="7372350" y="0"/>
                  </a:lnTo>
                  <a:lnTo>
                    <a:pt x="0" y="0"/>
                  </a:lnTo>
                  <a:lnTo>
                    <a:pt x="0" y="2543175"/>
                  </a:lnTo>
                  <a:lnTo>
                    <a:pt x="7372350" y="2543175"/>
                  </a:lnTo>
                  <a:lnTo>
                    <a:pt x="7372350" y="2535123"/>
                  </a:lnTo>
                  <a:lnTo>
                    <a:pt x="8636546" y="1270927"/>
                  </a:lnTo>
                  <a:close/>
                </a:path>
              </a:pathLst>
            </a:custGeom>
            <a:solidFill>
              <a:srgbClr val="2B91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51916" y="7748056"/>
              <a:ext cx="10036175" cy="2539365"/>
            </a:xfrm>
            <a:custGeom>
              <a:avLst/>
              <a:gdLst/>
              <a:ahLst/>
              <a:cxnLst/>
              <a:rect l="l" t="t" r="r" b="b"/>
              <a:pathLst>
                <a:path w="10036175" h="2539365">
                  <a:moveTo>
                    <a:pt x="0" y="2538942"/>
                  </a:moveTo>
                  <a:lnTo>
                    <a:pt x="10036083" y="2538942"/>
                  </a:lnTo>
                  <a:lnTo>
                    <a:pt x="10036083" y="0"/>
                  </a:lnTo>
                  <a:lnTo>
                    <a:pt x="0" y="0"/>
                  </a:lnTo>
                  <a:lnTo>
                    <a:pt x="0" y="2538942"/>
                  </a:lnTo>
                  <a:close/>
                </a:path>
              </a:pathLst>
            </a:custGeom>
            <a:solidFill>
              <a:srgbClr val="2B91D5">
                <a:alpha val="297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357012" y="8333585"/>
            <a:ext cx="5650230" cy="1202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6499"/>
              </a:lnSpc>
              <a:spcBef>
                <a:spcPts val="90"/>
              </a:spcBef>
            </a:pPr>
            <a:r>
              <a:rPr sz="3050" spc="210" dirty="0">
                <a:solidFill>
                  <a:srgbClr val="181818"/>
                </a:solidFill>
                <a:latin typeface="Tahoma"/>
                <a:cs typeface="Tahoma"/>
              </a:rPr>
              <a:t>Recursos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95" dirty="0">
                <a:solidFill>
                  <a:srgbClr val="181818"/>
                </a:solidFill>
                <a:latin typeface="Tahoma"/>
                <a:cs typeface="Tahoma"/>
              </a:rPr>
              <a:t>físicos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4" dirty="0">
                <a:solidFill>
                  <a:srgbClr val="181818"/>
                </a:solidFill>
                <a:latin typeface="Tahoma"/>
                <a:cs typeface="Tahoma"/>
              </a:rPr>
              <a:t>do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65" dirty="0">
                <a:solidFill>
                  <a:srgbClr val="181818"/>
                </a:solidFill>
                <a:latin typeface="Tahoma"/>
                <a:cs typeface="Tahoma"/>
              </a:rPr>
              <a:t>banco</a:t>
            </a:r>
            <a:r>
              <a:rPr sz="3050" spc="1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25" dirty="0">
                <a:solidFill>
                  <a:srgbClr val="181818"/>
                </a:solidFill>
                <a:latin typeface="Tahoma"/>
                <a:cs typeface="Tahoma"/>
              </a:rPr>
              <a:t>de </a:t>
            </a:r>
            <a:r>
              <a:rPr sz="3050" spc="-94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50" dirty="0">
                <a:solidFill>
                  <a:srgbClr val="181818"/>
                </a:solidFill>
                <a:latin typeface="Tahoma"/>
                <a:cs typeface="Tahoma"/>
              </a:rPr>
              <a:t>dados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180" dirty="0">
                <a:solidFill>
                  <a:srgbClr val="181818"/>
                </a:solidFill>
                <a:latin typeface="Tahoma"/>
                <a:cs typeface="Tahoma"/>
              </a:rPr>
              <a:t>são</a:t>
            </a:r>
            <a:r>
              <a:rPr sz="3050" spc="15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3050" spc="215" dirty="0">
                <a:solidFill>
                  <a:srgbClr val="181818"/>
                </a:solidFill>
                <a:latin typeface="Tahoma"/>
                <a:cs typeface="Tahoma"/>
              </a:rPr>
              <a:t>especificados.</a:t>
            </a:r>
            <a:endParaRPr sz="30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79566" y="81539"/>
            <a:ext cx="8636635" cy="10205720"/>
            <a:chOff x="879566" y="81539"/>
            <a:chExt cx="8636635" cy="10205720"/>
          </a:xfrm>
        </p:grpSpPr>
        <p:sp>
          <p:nvSpPr>
            <p:cNvPr id="20" name="object 20"/>
            <p:cNvSpPr/>
            <p:nvPr/>
          </p:nvSpPr>
          <p:spPr>
            <a:xfrm>
              <a:off x="879563" y="7748066"/>
              <a:ext cx="8636635" cy="2539365"/>
            </a:xfrm>
            <a:custGeom>
              <a:avLst/>
              <a:gdLst/>
              <a:ahLst/>
              <a:cxnLst/>
              <a:rect l="l" t="t" r="r" b="b"/>
              <a:pathLst>
                <a:path w="8636635" h="2539365">
                  <a:moveTo>
                    <a:pt x="8636546" y="1270927"/>
                  </a:moveTo>
                  <a:lnTo>
                    <a:pt x="7372350" y="6731"/>
                  </a:lnTo>
                  <a:lnTo>
                    <a:pt x="7372350" y="0"/>
                  </a:lnTo>
                  <a:lnTo>
                    <a:pt x="0" y="0"/>
                  </a:lnTo>
                  <a:lnTo>
                    <a:pt x="0" y="2538933"/>
                  </a:lnTo>
                  <a:lnTo>
                    <a:pt x="7372350" y="2538933"/>
                  </a:lnTo>
                  <a:lnTo>
                    <a:pt x="7372350" y="2535123"/>
                  </a:lnTo>
                  <a:lnTo>
                    <a:pt x="8636546" y="1270927"/>
                  </a:lnTo>
                  <a:close/>
                </a:path>
              </a:pathLst>
            </a:custGeom>
            <a:solidFill>
              <a:srgbClr val="3134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36736" y="81539"/>
              <a:ext cx="1205865" cy="2381885"/>
            </a:xfrm>
            <a:custGeom>
              <a:avLst/>
              <a:gdLst/>
              <a:ahLst/>
              <a:cxnLst/>
              <a:rect l="l" t="t" r="r" b="b"/>
              <a:pathLst>
                <a:path w="1205864" h="2381885">
                  <a:moveTo>
                    <a:pt x="607292" y="2381731"/>
                  </a:moveTo>
                  <a:lnTo>
                    <a:pt x="563458" y="2380924"/>
                  </a:lnTo>
                  <a:lnTo>
                    <a:pt x="519683" y="2378504"/>
                  </a:lnTo>
                  <a:lnTo>
                    <a:pt x="476029" y="2374475"/>
                  </a:lnTo>
                  <a:lnTo>
                    <a:pt x="432555" y="2368841"/>
                  </a:lnTo>
                  <a:lnTo>
                    <a:pt x="389317" y="2361611"/>
                  </a:lnTo>
                  <a:lnTo>
                    <a:pt x="346371" y="2352795"/>
                  </a:lnTo>
                  <a:lnTo>
                    <a:pt x="303780" y="2342404"/>
                  </a:lnTo>
                  <a:lnTo>
                    <a:pt x="261602" y="2330452"/>
                  </a:lnTo>
                  <a:lnTo>
                    <a:pt x="219892" y="2316956"/>
                  </a:lnTo>
                  <a:lnTo>
                    <a:pt x="178705" y="2301934"/>
                  </a:lnTo>
                  <a:lnTo>
                    <a:pt x="138099" y="2285405"/>
                  </a:lnTo>
                  <a:lnTo>
                    <a:pt x="98131" y="2267395"/>
                  </a:lnTo>
                  <a:lnTo>
                    <a:pt x="58853" y="2247925"/>
                  </a:lnTo>
                  <a:lnTo>
                    <a:pt x="20316" y="2227021"/>
                  </a:lnTo>
                  <a:lnTo>
                    <a:pt x="0" y="2215221"/>
                  </a:lnTo>
                  <a:lnTo>
                    <a:pt x="0" y="166508"/>
                  </a:lnTo>
                  <a:lnTo>
                    <a:pt x="33075" y="147583"/>
                  </a:lnTo>
                  <a:lnTo>
                    <a:pt x="71865" y="127154"/>
                  </a:lnTo>
                  <a:lnTo>
                    <a:pt x="111381" y="108167"/>
                  </a:lnTo>
                  <a:lnTo>
                    <a:pt x="151567" y="90648"/>
                  </a:lnTo>
                  <a:lnTo>
                    <a:pt x="192371" y="74620"/>
                  </a:lnTo>
                  <a:lnTo>
                    <a:pt x="233739" y="60104"/>
                  </a:lnTo>
                  <a:lnTo>
                    <a:pt x="275613" y="47121"/>
                  </a:lnTo>
                  <a:lnTo>
                    <a:pt x="317935" y="35688"/>
                  </a:lnTo>
                  <a:lnTo>
                    <a:pt x="360649" y="25820"/>
                  </a:lnTo>
                  <a:lnTo>
                    <a:pt x="403699" y="17531"/>
                  </a:lnTo>
                  <a:lnTo>
                    <a:pt x="447025" y="10832"/>
                  </a:lnTo>
                  <a:lnTo>
                    <a:pt x="490567" y="5733"/>
                  </a:lnTo>
                  <a:lnTo>
                    <a:pt x="534266" y="2240"/>
                  </a:lnTo>
                  <a:lnTo>
                    <a:pt x="578067" y="358"/>
                  </a:lnTo>
                  <a:lnTo>
                    <a:pt x="607194" y="0"/>
                  </a:lnTo>
                  <a:lnTo>
                    <a:pt x="621907" y="89"/>
                  </a:lnTo>
                  <a:lnTo>
                    <a:pt x="665725" y="1433"/>
                  </a:lnTo>
                  <a:lnTo>
                    <a:pt x="709464" y="4390"/>
                  </a:lnTo>
                  <a:lnTo>
                    <a:pt x="753067" y="8955"/>
                  </a:lnTo>
                  <a:lnTo>
                    <a:pt x="796472" y="15121"/>
                  </a:lnTo>
                  <a:lnTo>
                    <a:pt x="839618" y="22881"/>
                  </a:lnTo>
                  <a:lnTo>
                    <a:pt x="882450" y="32223"/>
                  </a:lnTo>
                  <a:lnTo>
                    <a:pt x="924911" y="43137"/>
                  </a:lnTo>
                  <a:lnTo>
                    <a:pt x="966941" y="55605"/>
                  </a:lnTo>
                  <a:lnTo>
                    <a:pt x="1008482" y="69612"/>
                  </a:lnTo>
                  <a:lnTo>
                    <a:pt x="1049480" y="85138"/>
                  </a:lnTo>
                  <a:lnTo>
                    <a:pt x="1089880" y="102164"/>
                  </a:lnTo>
                  <a:lnTo>
                    <a:pt x="1129626" y="120664"/>
                  </a:lnTo>
                  <a:lnTo>
                    <a:pt x="1168663" y="140615"/>
                  </a:lnTo>
                  <a:lnTo>
                    <a:pt x="1205568" y="161201"/>
                  </a:lnTo>
                  <a:lnTo>
                    <a:pt x="1205568" y="2220528"/>
                  </a:lnTo>
                  <a:lnTo>
                    <a:pt x="1168662" y="2241115"/>
                  </a:lnTo>
                  <a:lnTo>
                    <a:pt x="1129626" y="2261065"/>
                  </a:lnTo>
                  <a:lnTo>
                    <a:pt x="1089880" y="2279566"/>
                  </a:lnTo>
                  <a:lnTo>
                    <a:pt x="1049479" y="2296591"/>
                  </a:lnTo>
                  <a:lnTo>
                    <a:pt x="1008482" y="2312117"/>
                  </a:lnTo>
                  <a:lnTo>
                    <a:pt x="966941" y="2326124"/>
                  </a:lnTo>
                  <a:lnTo>
                    <a:pt x="924911" y="2338593"/>
                  </a:lnTo>
                  <a:lnTo>
                    <a:pt x="882450" y="2349506"/>
                  </a:lnTo>
                  <a:lnTo>
                    <a:pt x="839618" y="2358848"/>
                  </a:lnTo>
                  <a:lnTo>
                    <a:pt x="796472" y="2366608"/>
                  </a:lnTo>
                  <a:lnTo>
                    <a:pt x="753065" y="2372775"/>
                  </a:lnTo>
                  <a:lnTo>
                    <a:pt x="709461" y="2377340"/>
                  </a:lnTo>
                  <a:lnTo>
                    <a:pt x="665719" y="2380296"/>
                  </a:lnTo>
                  <a:lnTo>
                    <a:pt x="621906" y="2381641"/>
                  </a:lnTo>
                  <a:lnTo>
                    <a:pt x="607292" y="2381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900478" y="280555"/>
            <a:ext cx="480059" cy="18484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5550" spc="30" dirty="0">
                <a:solidFill>
                  <a:srgbClr val="86E9E8"/>
                </a:solidFill>
                <a:latin typeface="Tahoma"/>
                <a:cs typeface="Tahoma"/>
              </a:rPr>
              <a:t>0</a:t>
            </a:r>
            <a:endParaRPr sz="5550">
              <a:latin typeface="Tahoma"/>
              <a:cs typeface="Tahoma"/>
            </a:endParaRPr>
          </a:p>
          <a:p>
            <a:pPr marL="13970">
              <a:lnSpc>
                <a:spcPct val="100000"/>
              </a:lnSpc>
              <a:spcBef>
                <a:spcPts val="515"/>
              </a:spcBef>
            </a:pPr>
            <a:r>
              <a:rPr sz="5550" spc="30" dirty="0">
                <a:solidFill>
                  <a:srgbClr val="86E9E8"/>
                </a:solidFill>
                <a:latin typeface="Tahoma"/>
                <a:cs typeface="Tahoma"/>
              </a:rPr>
              <a:t>1</a:t>
            </a:r>
            <a:endParaRPr sz="55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39875" y="3072477"/>
            <a:ext cx="3503295" cy="1319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95"/>
              </a:spcBef>
            </a:pPr>
            <a:r>
              <a:rPr sz="4000" b="1" spc="135" dirty="0">
                <a:solidFill>
                  <a:srgbClr val="FFFFFF"/>
                </a:solidFill>
                <a:latin typeface="Tahoma"/>
                <a:cs typeface="Tahoma"/>
              </a:rPr>
              <a:t>PROJETO </a:t>
            </a:r>
            <a:r>
              <a:rPr sz="4000" b="1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36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14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4000" b="1" spc="1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36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-6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000" b="1" spc="204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4000" b="1" spc="1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4000" b="1" spc="1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13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36736" y="2650896"/>
            <a:ext cx="1205865" cy="2381885"/>
          </a:xfrm>
          <a:custGeom>
            <a:avLst/>
            <a:gdLst/>
            <a:ahLst/>
            <a:cxnLst/>
            <a:rect l="l" t="t" r="r" b="b"/>
            <a:pathLst>
              <a:path w="1205864" h="2381885">
                <a:moveTo>
                  <a:pt x="607292" y="2381731"/>
                </a:moveTo>
                <a:lnTo>
                  <a:pt x="563458" y="2380924"/>
                </a:lnTo>
                <a:lnTo>
                  <a:pt x="519683" y="2378505"/>
                </a:lnTo>
                <a:lnTo>
                  <a:pt x="476029" y="2374475"/>
                </a:lnTo>
                <a:lnTo>
                  <a:pt x="432555" y="2368842"/>
                </a:lnTo>
                <a:lnTo>
                  <a:pt x="389317" y="2361612"/>
                </a:lnTo>
                <a:lnTo>
                  <a:pt x="346371" y="2352795"/>
                </a:lnTo>
                <a:lnTo>
                  <a:pt x="303780" y="2342404"/>
                </a:lnTo>
                <a:lnTo>
                  <a:pt x="261602" y="2330453"/>
                </a:lnTo>
                <a:lnTo>
                  <a:pt x="219892" y="2316957"/>
                </a:lnTo>
                <a:lnTo>
                  <a:pt x="178705" y="2301934"/>
                </a:lnTo>
                <a:lnTo>
                  <a:pt x="138099" y="2285406"/>
                </a:lnTo>
                <a:lnTo>
                  <a:pt x="98131" y="2267395"/>
                </a:lnTo>
                <a:lnTo>
                  <a:pt x="58853" y="2247925"/>
                </a:lnTo>
                <a:lnTo>
                  <a:pt x="20316" y="2227022"/>
                </a:lnTo>
                <a:lnTo>
                  <a:pt x="0" y="2215222"/>
                </a:lnTo>
                <a:lnTo>
                  <a:pt x="0" y="166509"/>
                </a:lnTo>
                <a:lnTo>
                  <a:pt x="33075" y="147584"/>
                </a:lnTo>
                <a:lnTo>
                  <a:pt x="71865" y="127155"/>
                </a:lnTo>
                <a:lnTo>
                  <a:pt x="111381" y="108168"/>
                </a:lnTo>
                <a:lnTo>
                  <a:pt x="151567" y="90649"/>
                </a:lnTo>
                <a:lnTo>
                  <a:pt x="192371" y="74621"/>
                </a:lnTo>
                <a:lnTo>
                  <a:pt x="233739" y="60105"/>
                </a:lnTo>
                <a:lnTo>
                  <a:pt x="275613" y="47121"/>
                </a:lnTo>
                <a:lnTo>
                  <a:pt x="317935" y="35688"/>
                </a:lnTo>
                <a:lnTo>
                  <a:pt x="360649" y="25821"/>
                </a:lnTo>
                <a:lnTo>
                  <a:pt x="403699" y="17532"/>
                </a:lnTo>
                <a:lnTo>
                  <a:pt x="447025" y="10833"/>
                </a:lnTo>
                <a:lnTo>
                  <a:pt x="490567" y="5734"/>
                </a:lnTo>
                <a:lnTo>
                  <a:pt x="534266" y="2241"/>
                </a:lnTo>
                <a:lnTo>
                  <a:pt x="578067" y="358"/>
                </a:lnTo>
                <a:lnTo>
                  <a:pt x="607278" y="0"/>
                </a:lnTo>
                <a:lnTo>
                  <a:pt x="621907" y="89"/>
                </a:lnTo>
                <a:lnTo>
                  <a:pt x="665725" y="1434"/>
                </a:lnTo>
                <a:lnTo>
                  <a:pt x="709464" y="4390"/>
                </a:lnTo>
                <a:lnTo>
                  <a:pt x="753067" y="8955"/>
                </a:lnTo>
                <a:lnTo>
                  <a:pt x="796472" y="15122"/>
                </a:lnTo>
                <a:lnTo>
                  <a:pt x="839618" y="22882"/>
                </a:lnTo>
                <a:lnTo>
                  <a:pt x="882450" y="32224"/>
                </a:lnTo>
                <a:lnTo>
                  <a:pt x="924911" y="43137"/>
                </a:lnTo>
                <a:lnTo>
                  <a:pt x="966941" y="55606"/>
                </a:lnTo>
                <a:lnTo>
                  <a:pt x="1008482" y="69613"/>
                </a:lnTo>
                <a:lnTo>
                  <a:pt x="1049480" y="85139"/>
                </a:lnTo>
                <a:lnTo>
                  <a:pt x="1089880" y="102164"/>
                </a:lnTo>
                <a:lnTo>
                  <a:pt x="1129626" y="120665"/>
                </a:lnTo>
                <a:lnTo>
                  <a:pt x="1168663" y="140615"/>
                </a:lnTo>
                <a:lnTo>
                  <a:pt x="1205568" y="161202"/>
                </a:lnTo>
                <a:lnTo>
                  <a:pt x="1205568" y="2220528"/>
                </a:lnTo>
                <a:lnTo>
                  <a:pt x="1168662" y="2241115"/>
                </a:lnTo>
                <a:lnTo>
                  <a:pt x="1129626" y="2261065"/>
                </a:lnTo>
                <a:lnTo>
                  <a:pt x="1089880" y="2279566"/>
                </a:lnTo>
                <a:lnTo>
                  <a:pt x="1049479" y="2296592"/>
                </a:lnTo>
                <a:lnTo>
                  <a:pt x="1008482" y="2312118"/>
                </a:lnTo>
                <a:lnTo>
                  <a:pt x="966941" y="2326124"/>
                </a:lnTo>
                <a:lnTo>
                  <a:pt x="924911" y="2338593"/>
                </a:lnTo>
                <a:lnTo>
                  <a:pt x="882450" y="2349506"/>
                </a:lnTo>
                <a:lnTo>
                  <a:pt x="839618" y="2358849"/>
                </a:lnTo>
                <a:lnTo>
                  <a:pt x="796472" y="2366608"/>
                </a:lnTo>
                <a:lnTo>
                  <a:pt x="753065" y="2372775"/>
                </a:lnTo>
                <a:lnTo>
                  <a:pt x="709461" y="2377340"/>
                </a:lnTo>
                <a:lnTo>
                  <a:pt x="665719" y="2380297"/>
                </a:lnTo>
                <a:lnTo>
                  <a:pt x="621906" y="2381642"/>
                </a:lnTo>
                <a:lnTo>
                  <a:pt x="607292" y="2381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00478" y="2849913"/>
            <a:ext cx="480059" cy="18484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5550" b="1" spc="30" dirty="0">
                <a:solidFill>
                  <a:srgbClr val="3DD9D8"/>
                </a:solidFill>
                <a:latin typeface="Tahoma"/>
                <a:cs typeface="Tahoma"/>
              </a:rPr>
              <a:t>0</a:t>
            </a:r>
            <a:endParaRPr sz="5550">
              <a:latin typeface="Tahoma"/>
              <a:cs typeface="Tahoma"/>
            </a:endParaRPr>
          </a:p>
          <a:p>
            <a:pPr marL="13970">
              <a:lnSpc>
                <a:spcPct val="100000"/>
              </a:lnSpc>
              <a:spcBef>
                <a:spcPts val="515"/>
              </a:spcBef>
            </a:pPr>
            <a:r>
              <a:rPr sz="5550" b="1" spc="30" dirty="0">
                <a:solidFill>
                  <a:srgbClr val="3DD9D8"/>
                </a:solidFill>
                <a:latin typeface="Tahoma"/>
                <a:cs typeface="Tahoma"/>
              </a:rPr>
              <a:t>2</a:t>
            </a:r>
            <a:endParaRPr sz="55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46056" y="6129729"/>
            <a:ext cx="4183379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50" b="1" spc="110" dirty="0">
                <a:solidFill>
                  <a:srgbClr val="FFFFFF"/>
                </a:solidFill>
                <a:latin typeface="Tahoma"/>
                <a:cs typeface="Tahoma"/>
              </a:rPr>
              <a:t>PROJETO</a:t>
            </a:r>
            <a:r>
              <a:rPr sz="3550" b="1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550" b="1" spc="35" dirty="0">
                <a:solidFill>
                  <a:srgbClr val="FFFFFF"/>
                </a:solidFill>
                <a:latin typeface="Tahoma"/>
                <a:cs typeface="Tahoma"/>
              </a:rPr>
              <a:t>LÓGICO</a:t>
            </a:r>
            <a:endParaRPr sz="355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536736" y="5246909"/>
            <a:ext cx="1205865" cy="2381885"/>
          </a:xfrm>
          <a:custGeom>
            <a:avLst/>
            <a:gdLst/>
            <a:ahLst/>
            <a:cxnLst/>
            <a:rect l="l" t="t" r="r" b="b"/>
            <a:pathLst>
              <a:path w="1205864" h="2381884">
                <a:moveTo>
                  <a:pt x="607292" y="2381731"/>
                </a:moveTo>
                <a:lnTo>
                  <a:pt x="563458" y="2380924"/>
                </a:lnTo>
                <a:lnTo>
                  <a:pt x="519683" y="2378504"/>
                </a:lnTo>
                <a:lnTo>
                  <a:pt x="476029" y="2374475"/>
                </a:lnTo>
                <a:lnTo>
                  <a:pt x="432555" y="2368841"/>
                </a:lnTo>
                <a:lnTo>
                  <a:pt x="389317" y="2361612"/>
                </a:lnTo>
                <a:lnTo>
                  <a:pt x="346371" y="2352795"/>
                </a:lnTo>
                <a:lnTo>
                  <a:pt x="303780" y="2342404"/>
                </a:lnTo>
                <a:lnTo>
                  <a:pt x="261602" y="2330453"/>
                </a:lnTo>
                <a:lnTo>
                  <a:pt x="219892" y="2316957"/>
                </a:lnTo>
                <a:lnTo>
                  <a:pt x="178705" y="2301934"/>
                </a:lnTo>
                <a:lnTo>
                  <a:pt x="138099" y="2285406"/>
                </a:lnTo>
                <a:lnTo>
                  <a:pt x="98131" y="2267395"/>
                </a:lnTo>
                <a:lnTo>
                  <a:pt x="58853" y="2247925"/>
                </a:lnTo>
                <a:lnTo>
                  <a:pt x="20316" y="2227022"/>
                </a:lnTo>
                <a:lnTo>
                  <a:pt x="0" y="2215222"/>
                </a:lnTo>
                <a:lnTo>
                  <a:pt x="0" y="166508"/>
                </a:lnTo>
                <a:lnTo>
                  <a:pt x="33075" y="147584"/>
                </a:lnTo>
                <a:lnTo>
                  <a:pt x="71865" y="127155"/>
                </a:lnTo>
                <a:lnTo>
                  <a:pt x="111381" y="108167"/>
                </a:lnTo>
                <a:lnTo>
                  <a:pt x="151567" y="90648"/>
                </a:lnTo>
                <a:lnTo>
                  <a:pt x="192371" y="74620"/>
                </a:lnTo>
                <a:lnTo>
                  <a:pt x="233739" y="60104"/>
                </a:lnTo>
                <a:lnTo>
                  <a:pt x="275613" y="47121"/>
                </a:lnTo>
                <a:lnTo>
                  <a:pt x="317935" y="35688"/>
                </a:lnTo>
                <a:lnTo>
                  <a:pt x="360649" y="25821"/>
                </a:lnTo>
                <a:lnTo>
                  <a:pt x="403699" y="17532"/>
                </a:lnTo>
                <a:lnTo>
                  <a:pt x="447025" y="10833"/>
                </a:lnTo>
                <a:lnTo>
                  <a:pt x="490567" y="5734"/>
                </a:lnTo>
                <a:lnTo>
                  <a:pt x="534266" y="2240"/>
                </a:lnTo>
                <a:lnTo>
                  <a:pt x="578067" y="358"/>
                </a:lnTo>
                <a:lnTo>
                  <a:pt x="607247" y="0"/>
                </a:lnTo>
                <a:lnTo>
                  <a:pt x="621907" y="89"/>
                </a:lnTo>
                <a:lnTo>
                  <a:pt x="665725" y="1434"/>
                </a:lnTo>
                <a:lnTo>
                  <a:pt x="709464" y="4390"/>
                </a:lnTo>
                <a:lnTo>
                  <a:pt x="753067" y="8955"/>
                </a:lnTo>
                <a:lnTo>
                  <a:pt x="796472" y="15122"/>
                </a:lnTo>
                <a:lnTo>
                  <a:pt x="839618" y="22881"/>
                </a:lnTo>
                <a:lnTo>
                  <a:pt x="882450" y="32224"/>
                </a:lnTo>
                <a:lnTo>
                  <a:pt x="924911" y="43137"/>
                </a:lnTo>
                <a:lnTo>
                  <a:pt x="966941" y="55606"/>
                </a:lnTo>
                <a:lnTo>
                  <a:pt x="1008482" y="69612"/>
                </a:lnTo>
                <a:lnTo>
                  <a:pt x="1049480" y="85138"/>
                </a:lnTo>
                <a:lnTo>
                  <a:pt x="1089880" y="102164"/>
                </a:lnTo>
                <a:lnTo>
                  <a:pt x="1129626" y="120665"/>
                </a:lnTo>
                <a:lnTo>
                  <a:pt x="1168663" y="140615"/>
                </a:lnTo>
                <a:lnTo>
                  <a:pt x="1205568" y="161201"/>
                </a:lnTo>
                <a:lnTo>
                  <a:pt x="1205568" y="2220528"/>
                </a:lnTo>
                <a:lnTo>
                  <a:pt x="1168662" y="2241115"/>
                </a:lnTo>
                <a:lnTo>
                  <a:pt x="1129626" y="2261065"/>
                </a:lnTo>
                <a:lnTo>
                  <a:pt x="1089880" y="2279566"/>
                </a:lnTo>
                <a:lnTo>
                  <a:pt x="1049479" y="2296591"/>
                </a:lnTo>
                <a:lnTo>
                  <a:pt x="1008482" y="2312118"/>
                </a:lnTo>
                <a:lnTo>
                  <a:pt x="966941" y="2326124"/>
                </a:lnTo>
                <a:lnTo>
                  <a:pt x="924911" y="2338593"/>
                </a:lnTo>
                <a:lnTo>
                  <a:pt x="882450" y="2349506"/>
                </a:lnTo>
                <a:lnTo>
                  <a:pt x="839618" y="2358848"/>
                </a:lnTo>
                <a:lnTo>
                  <a:pt x="796472" y="2366608"/>
                </a:lnTo>
                <a:lnTo>
                  <a:pt x="753065" y="2372775"/>
                </a:lnTo>
                <a:lnTo>
                  <a:pt x="709461" y="2377340"/>
                </a:lnTo>
                <a:lnTo>
                  <a:pt x="665719" y="2380297"/>
                </a:lnTo>
                <a:lnTo>
                  <a:pt x="621906" y="2381642"/>
                </a:lnTo>
                <a:lnTo>
                  <a:pt x="607292" y="2381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900478" y="5445926"/>
            <a:ext cx="480059" cy="18484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5550" b="1" spc="30" dirty="0">
                <a:solidFill>
                  <a:srgbClr val="37C8EF"/>
                </a:solidFill>
                <a:latin typeface="Tahoma"/>
                <a:cs typeface="Tahoma"/>
              </a:rPr>
              <a:t>0</a:t>
            </a:r>
            <a:endParaRPr sz="5550">
              <a:latin typeface="Tahoma"/>
              <a:cs typeface="Tahoma"/>
            </a:endParaRPr>
          </a:p>
          <a:p>
            <a:pPr marL="13970">
              <a:lnSpc>
                <a:spcPct val="100000"/>
              </a:lnSpc>
              <a:spcBef>
                <a:spcPts val="515"/>
              </a:spcBef>
            </a:pPr>
            <a:r>
              <a:rPr sz="5550" b="1" spc="30" dirty="0">
                <a:solidFill>
                  <a:srgbClr val="37C8EF"/>
                </a:solidFill>
                <a:latin typeface="Tahoma"/>
                <a:cs typeface="Tahoma"/>
              </a:rPr>
              <a:t>3</a:t>
            </a:r>
            <a:endParaRPr sz="55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46056" y="8712231"/>
            <a:ext cx="441325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b="1" spc="135" dirty="0">
                <a:solidFill>
                  <a:srgbClr val="FFFFFF"/>
                </a:solidFill>
                <a:latin typeface="Tahoma"/>
                <a:cs typeface="Tahoma"/>
              </a:rPr>
              <a:t>PROJETO</a:t>
            </a:r>
            <a:r>
              <a:rPr sz="4000" b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00" dirty="0">
                <a:solidFill>
                  <a:srgbClr val="FFFFFF"/>
                </a:solidFill>
                <a:latin typeface="Tahoma"/>
                <a:cs typeface="Tahoma"/>
              </a:rPr>
              <a:t>FÍSICO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36736" y="7829594"/>
            <a:ext cx="1205865" cy="2381885"/>
          </a:xfrm>
          <a:custGeom>
            <a:avLst/>
            <a:gdLst/>
            <a:ahLst/>
            <a:cxnLst/>
            <a:rect l="l" t="t" r="r" b="b"/>
            <a:pathLst>
              <a:path w="1205864" h="2381884">
                <a:moveTo>
                  <a:pt x="607292" y="2381731"/>
                </a:moveTo>
                <a:lnTo>
                  <a:pt x="563458" y="2380924"/>
                </a:lnTo>
                <a:lnTo>
                  <a:pt x="519683" y="2378504"/>
                </a:lnTo>
                <a:lnTo>
                  <a:pt x="476029" y="2374475"/>
                </a:lnTo>
                <a:lnTo>
                  <a:pt x="432555" y="2368841"/>
                </a:lnTo>
                <a:lnTo>
                  <a:pt x="389317" y="2361612"/>
                </a:lnTo>
                <a:lnTo>
                  <a:pt x="346371" y="2352795"/>
                </a:lnTo>
                <a:lnTo>
                  <a:pt x="303780" y="2342404"/>
                </a:lnTo>
                <a:lnTo>
                  <a:pt x="261602" y="2330453"/>
                </a:lnTo>
                <a:lnTo>
                  <a:pt x="219892" y="2316957"/>
                </a:lnTo>
                <a:lnTo>
                  <a:pt x="178705" y="2301934"/>
                </a:lnTo>
                <a:lnTo>
                  <a:pt x="138099" y="2285406"/>
                </a:lnTo>
                <a:lnTo>
                  <a:pt x="98131" y="2267395"/>
                </a:lnTo>
                <a:lnTo>
                  <a:pt x="58853" y="2247925"/>
                </a:lnTo>
                <a:lnTo>
                  <a:pt x="20316" y="2227022"/>
                </a:lnTo>
                <a:lnTo>
                  <a:pt x="0" y="2215222"/>
                </a:lnTo>
                <a:lnTo>
                  <a:pt x="0" y="166508"/>
                </a:lnTo>
                <a:lnTo>
                  <a:pt x="33075" y="147584"/>
                </a:lnTo>
                <a:lnTo>
                  <a:pt x="71865" y="127155"/>
                </a:lnTo>
                <a:lnTo>
                  <a:pt x="111381" y="108168"/>
                </a:lnTo>
                <a:lnTo>
                  <a:pt x="151567" y="90649"/>
                </a:lnTo>
                <a:lnTo>
                  <a:pt x="192371" y="74620"/>
                </a:lnTo>
                <a:lnTo>
                  <a:pt x="233739" y="60104"/>
                </a:lnTo>
                <a:lnTo>
                  <a:pt x="275613" y="47121"/>
                </a:lnTo>
                <a:lnTo>
                  <a:pt x="317935" y="35688"/>
                </a:lnTo>
                <a:lnTo>
                  <a:pt x="360649" y="25821"/>
                </a:lnTo>
                <a:lnTo>
                  <a:pt x="403699" y="17532"/>
                </a:lnTo>
                <a:lnTo>
                  <a:pt x="447025" y="10833"/>
                </a:lnTo>
                <a:lnTo>
                  <a:pt x="490567" y="5734"/>
                </a:lnTo>
                <a:lnTo>
                  <a:pt x="534266" y="2240"/>
                </a:lnTo>
                <a:lnTo>
                  <a:pt x="578067" y="358"/>
                </a:lnTo>
                <a:lnTo>
                  <a:pt x="607258" y="0"/>
                </a:lnTo>
                <a:lnTo>
                  <a:pt x="621907" y="89"/>
                </a:lnTo>
                <a:lnTo>
                  <a:pt x="665725" y="1434"/>
                </a:lnTo>
                <a:lnTo>
                  <a:pt x="709464" y="4390"/>
                </a:lnTo>
                <a:lnTo>
                  <a:pt x="753067" y="8955"/>
                </a:lnTo>
                <a:lnTo>
                  <a:pt x="796472" y="15122"/>
                </a:lnTo>
                <a:lnTo>
                  <a:pt x="839618" y="22881"/>
                </a:lnTo>
                <a:lnTo>
                  <a:pt x="882450" y="32224"/>
                </a:lnTo>
                <a:lnTo>
                  <a:pt x="924911" y="43137"/>
                </a:lnTo>
                <a:lnTo>
                  <a:pt x="966941" y="55606"/>
                </a:lnTo>
                <a:lnTo>
                  <a:pt x="1008482" y="69612"/>
                </a:lnTo>
                <a:lnTo>
                  <a:pt x="1049480" y="85139"/>
                </a:lnTo>
                <a:lnTo>
                  <a:pt x="1089880" y="102164"/>
                </a:lnTo>
                <a:lnTo>
                  <a:pt x="1129626" y="120665"/>
                </a:lnTo>
                <a:lnTo>
                  <a:pt x="1168663" y="140615"/>
                </a:lnTo>
                <a:lnTo>
                  <a:pt x="1205568" y="161202"/>
                </a:lnTo>
                <a:lnTo>
                  <a:pt x="1205568" y="2220528"/>
                </a:lnTo>
                <a:lnTo>
                  <a:pt x="1168662" y="2241115"/>
                </a:lnTo>
                <a:lnTo>
                  <a:pt x="1129626" y="2261065"/>
                </a:lnTo>
                <a:lnTo>
                  <a:pt x="1089880" y="2279566"/>
                </a:lnTo>
                <a:lnTo>
                  <a:pt x="1049479" y="2296592"/>
                </a:lnTo>
                <a:lnTo>
                  <a:pt x="1008482" y="2312118"/>
                </a:lnTo>
                <a:lnTo>
                  <a:pt x="966941" y="2326124"/>
                </a:lnTo>
                <a:lnTo>
                  <a:pt x="924911" y="2338593"/>
                </a:lnTo>
                <a:lnTo>
                  <a:pt x="882450" y="2349506"/>
                </a:lnTo>
                <a:lnTo>
                  <a:pt x="839618" y="2358849"/>
                </a:lnTo>
                <a:lnTo>
                  <a:pt x="796472" y="2366608"/>
                </a:lnTo>
                <a:lnTo>
                  <a:pt x="753065" y="2372775"/>
                </a:lnTo>
                <a:lnTo>
                  <a:pt x="709461" y="2377340"/>
                </a:lnTo>
                <a:lnTo>
                  <a:pt x="665719" y="2380297"/>
                </a:lnTo>
                <a:lnTo>
                  <a:pt x="621906" y="2381642"/>
                </a:lnTo>
                <a:lnTo>
                  <a:pt x="607292" y="2381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900478" y="8028613"/>
            <a:ext cx="480059" cy="18484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5550" b="1" spc="30" dirty="0">
                <a:solidFill>
                  <a:srgbClr val="2B91D5"/>
                </a:solidFill>
                <a:latin typeface="Tahoma"/>
                <a:cs typeface="Tahoma"/>
              </a:rPr>
              <a:t>0</a:t>
            </a:r>
            <a:endParaRPr sz="5550">
              <a:latin typeface="Tahoma"/>
              <a:cs typeface="Tahoma"/>
            </a:endParaRPr>
          </a:p>
          <a:p>
            <a:pPr marL="13970">
              <a:lnSpc>
                <a:spcPct val="100000"/>
              </a:lnSpc>
              <a:spcBef>
                <a:spcPts val="515"/>
              </a:spcBef>
            </a:pPr>
            <a:r>
              <a:rPr sz="5550" b="1" spc="30" dirty="0">
                <a:solidFill>
                  <a:srgbClr val="2B91D5"/>
                </a:solidFill>
                <a:latin typeface="Tahoma"/>
                <a:cs typeface="Tahoma"/>
              </a:rPr>
              <a:t>4</a:t>
            </a:r>
            <a:endParaRPr sz="5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4"/>
            <a:ext cx="14963140" cy="14808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sz="4800" spc="210" dirty="0">
                <a:solidFill>
                  <a:srgbClr val="2A4A81"/>
                </a:solidFill>
              </a:rPr>
              <a:t>Vamos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95" dirty="0">
                <a:solidFill>
                  <a:srgbClr val="2A4A81"/>
                </a:solidFill>
              </a:rPr>
              <a:t>fazer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-10" dirty="0">
                <a:solidFill>
                  <a:srgbClr val="2A4A81"/>
                </a:solidFill>
              </a:rPr>
              <a:t>um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-45" dirty="0">
                <a:solidFill>
                  <a:srgbClr val="2A4A81"/>
                </a:solidFill>
              </a:rPr>
              <a:t>projeto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95" dirty="0">
                <a:solidFill>
                  <a:srgbClr val="2A4A81"/>
                </a:solidFill>
              </a:rPr>
              <a:t>banco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220" dirty="0">
                <a:solidFill>
                  <a:srgbClr val="2A4A81"/>
                </a:solidFill>
              </a:rPr>
              <a:t>para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20" dirty="0">
                <a:solidFill>
                  <a:srgbClr val="2A4A81"/>
                </a:solidFill>
              </a:rPr>
              <a:t>o </a:t>
            </a:r>
            <a:r>
              <a:rPr sz="4800" spc="-1430" dirty="0">
                <a:solidFill>
                  <a:srgbClr val="2A4A81"/>
                </a:solidFill>
              </a:rPr>
              <a:t> </a:t>
            </a:r>
            <a:r>
              <a:rPr sz="4800" dirty="0">
                <a:solidFill>
                  <a:srgbClr val="2A4A81"/>
                </a:solidFill>
              </a:rPr>
              <a:t>cenário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390" dirty="0">
                <a:solidFill>
                  <a:srgbClr val="2A4A81"/>
                </a:solidFill>
              </a:rPr>
              <a:t>a</a:t>
            </a:r>
            <a:r>
              <a:rPr sz="4800" spc="110" dirty="0">
                <a:solidFill>
                  <a:srgbClr val="2A4A81"/>
                </a:solidFill>
              </a:rPr>
              <a:t> </a:t>
            </a:r>
            <a:r>
              <a:rPr sz="4800" spc="-70" dirty="0">
                <a:solidFill>
                  <a:srgbClr val="2A4A81"/>
                </a:solidFill>
              </a:rPr>
              <a:t>seguir: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1175941" y="3107286"/>
            <a:ext cx="16093440" cy="3644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5900"/>
              </a:lnSpc>
              <a:spcBef>
                <a:spcPts val="90"/>
              </a:spcBef>
            </a:pPr>
            <a:r>
              <a:rPr sz="4100" spc="45" dirty="0">
                <a:solidFill>
                  <a:srgbClr val="2A4A81"/>
                </a:solidFill>
                <a:latin typeface="Trebuchet MS"/>
                <a:cs typeface="Trebuchet MS"/>
              </a:rPr>
              <a:t>Gabriel </a:t>
            </a:r>
            <a:r>
              <a:rPr sz="4100" spc="-20" dirty="0">
                <a:solidFill>
                  <a:srgbClr val="2A4A81"/>
                </a:solidFill>
                <a:latin typeface="Trebuchet MS"/>
                <a:cs typeface="Trebuchet MS"/>
              </a:rPr>
              <a:t>controla</a:t>
            </a:r>
            <a:r>
              <a:rPr sz="4100" spc="-1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os </a:t>
            </a:r>
            <a:r>
              <a:rPr sz="4100" spc="100" dirty="0">
                <a:solidFill>
                  <a:srgbClr val="2A4A81"/>
                </a:solidFill>
                <a:latin typeface="Trebuchet MS"/>
                <a:cs typeface="Trebuchet MS"/>
              </a:rPr>
              <a:t>gastos </a:t>
            </a:r>
            <a:r>
              <a:rPr sz="4100" spc="15" dirty="0">
                <a:solidFill>
                  <a:srgbClr val="2A4A81"/>
                </a:solidFill>
                <a:latin typeface="Trebuchet MS"/>
                <a:cs typeface="Trebuchet MS"/>
              </a:rPr>
              <a:t>mensais</a:t>
            </a:r>
            <a:r>
              <a:rPr sz="4100" spc="2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-40" dirty="0">
                <a:solidFill>
                  <a:srgbClr val="2A4A81"/>
                </a:solidFill>
                <a:latin typeface="Trebuchet MS"/>
                <a:cs typeface="Trebuchet MS"/>
              </a:rPr>
              <a:t>com</a:t>
            </a:r>
            <a:r>
              <a:rPr sz="4100" spc="11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95" dirty="0">
                <a:solidFill>
                  <a:srgbClr val="2A4A81"/>
                </a:solidFill>
                <a:latin typeface="Trebuchet MS"/>
                <a:cs typeface="Trebuchet MS"/>
              </a:rPr>
              <a:t>sua </a:t>
            </a:r>
            <a:r>
              <a:rPr sz="4100" spc="5" dirty="0">
                <a:solidFill>
                  <a:srgbClr val="2A4A81"/>
                </a:solidFill>
                <a:latin typeface="Trebuchet MS"/>
                <a:cs typeface="Trebuchet MS"/>
              </a:rPr>
              <a:t>conta 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100" spc="-254" dirty="0">
                <a:solidFill>
                  <a:srgbClr val="2A4A81"/>
                </a:solidFill>
                <a:latin typeface="Trebuchet MS"/>
                <a:cs typeface="Trebuchet MS"/>
              </a:rPr>
              <a:t>luz.</a:t>
            </a:r>
            <a:r>
              <a:rPr sz="4100" spc="72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160" dirty="0">
                <a:solidFill>
                  <a:srgbClr val="2A4A81"/>
                </a:solidFill>
                <a:latin typeface="Trebuchet MS"/>
                <a:cs typeface="Trebuchet MS"/>
              </a:rPr>
              <a:t>Para </a:t>
            </a:r>
            <a:r>
              <a:rPr sz="4100" spc="1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130" dirty="0">
                <a:solidFill>
                  <a:srgbClr val="2A4A81"/>
                </a:solidFill>
                <a:latin typeface="Trebuchet MS"/>
                <a:cs typeface="Trebuchet MS"/>
              </a:rPr>
              <a:t>cada </a:t>
            </a:r>
            <a:r>
              <a:rPr sz="4100" spc="5" dirty="0">
                <a:solidFill>
                  <a:srgbClr val="2A4A81"/>
                </a:solidFill>
                <a:latin typeface="Trebuchet MS"/>
                <a:cs typeface="Trebuchet MS"/>
              </a:rPr>
              <a:t>conta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100" spc="-65" dirty="0">
                <a:solidFill>
                  <a:srgbClr val="2A4A81"/>
                </a:solidFill>
                <a:latin typeface="Trebuchet MS"/>
                <a:cs typeface="Trebuchet MS"/>
              </a:rPr>
              <a:t>luz </a:t>
            </a:r>
            <a:r>
              <a:rPr sz="4100" spc="-45" dirty="0">
                <a:solidFill>
                  <a:srgbClr val="2A4A81"/>
                </a:solidFill>
                <a:latin typeface="Trebuchet MS"/>
                <a:cs typeface="Trebuchet MS"/>
              </a:rPr>
              <a:t>cadastra-se: </a:t>
            </a:r>
            <a:r>
              <a:rPr sz="4100" spc="130" dirty="0">
                <a:solidFill>
                  <a:srgbClr val="2A4A81"/>
                </a:solidFill>
                <a:latin typeface="Trebuchet MS"/>
                <a:cs typeface="Trebuchet MS"/>
              </a:rPr>
              <a:t>data </a:t>
            </a:r>
            <a:r>
              <a:rPr sz="4100" spc="-50" dirty="0">
                <a:solidFill>
                  <a:srgbClr val="2A4A81"/>
                </a:solidFill>
                <a:latin typeface="Trebuchet MS"/>
                <a:cs typeface="Trebuchet MS"/>
              </a:rPr>
              <a:t>em </a:t>
            </a:r>
            <a:r>
              <a:rPr sz="4100" spc="25" dirty="0">
                <a:solidFill>
                  <a:srgbClr val="2A4A81"/>
                </a:solidFill>
                <a:latin typeface="Trebuchet MS"/>
                <a:cs typeface="Trebuchet MS"/>
              </a:rPr>
              <a:t>que </a:t>
            </a:r>
            <a:r>
              <a:rPr sz="4100" spc="265" dirty="0">
                <a:solidFill>
                  <a:srgbClr val="2A4A81"/>
                </a:solidFill>
                <a:latin typeface="Trebuchet MS"/>
                <a:cs typeface="Trebuchet MS"/>
              </a:rPr>
              <a:t>a </a:t>
            </a:r>
            <a:r>
              <a:rPr sz="4100" spc="-45" dirty="0">
                <a:solidFill>
                  <a:srgbClr val="2A4A81"/>
                </a:solidFill>
                <a:latin typeface="Trebuchet MS"/>
                <a:cs typeface="Trebuchet MS"/>
              </a:rPr>
              <a:t>leitura </a:t>
            </a:r>
            <a:r>
              <a:rPr sz="4100" spc="100" dirty="0">
                <a:solidFill>
                  <a:srgbClr val="2A4A81"/>
                </a:solidFill>
                <a:latin typeface="Trebuchet MS"/>
                <a:cs typeface="Trebuchet MS"/>
              </a:rPr>
              <a:t>do </a:t>
            </a:r>
            <a:r>
              <a:rPr sz="4100" spc="5" dirty="0">
                <a:solidFill>
                  <a:srgbClr val="2A4A81"/>
                </a:solidFill>
                <a:latin typeface="Trebuchet MS"/>
                <a:cs typeface="Trebuchet MS"/>
              </a:rPr>
              <a:t>relógio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100" spc="3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-65" dirty="0">
                <a:solidFill>
                  <a:srgbClr val="2A4A81"/>
                </a:solidFill>
                <a:latin typeface="Trebuchet MS"/>
                <a:cs typeface="Trebuchet MS"/>
              </a:rPr>
              <a:t>luz </a:t>
            </a:r>
            <a:r>
              <a:rPr sz="4100" spc="-10" dirty="0">
                <a:solidFill>
                  <a:srgbClr val="2A4A81"/>
                </a:solidFill>
                <a:latin typeface="Trebuchet MS"/>
                <a:cs typeface="Trebuchet MS"/>
              </a:rPr>
              <a:t>foi </a:t>
            </a:r>
            <a:r>
              <a:rPr sz="4100" spc="-20" dirty="0">
                <a:solidFill>
                  <a:srgbClr val="2A4A81"/>
                </a:solidFill>
                <a:latin typeface="Trebuchet MS"/>
                <a:cs typeface="Trebuchet MS"/>
              </a:rPr>
              <a:t>realizada, </a:t>
            </a:r>
            <a:r>
              <a:rPr sz="4100" spc="-10" dirty="0">
                <a:solidFill>
                  <a:srgbClr val="2A4A81"/>
                </a:solidFill>
                <a:latin typeface="Trebuchet MS"/>
                <a:cs typeface="Trebuchet MS"/>
              </a:rPr>
              <a:t>número </a:t>
            </a:r>
            <a:r>
              <a:rPr sz="4100" spc="210" dirty="0">
                <a:solidFill>
                  <a:srgbClr val="2A4A81"/>
                </a:solidFill>
                <a:latin typeface="Trebuchet MS"/>
                <a:cs typeface="Trebuchet MS"/>
              </a:rPr>
              <a:t>da </a:t>
            </a:r>
            <a:r>
              <a:rPr sz="4100" spc="-125" dirty="0">
                <a:solidFill>
                  <a:srgbClr val="2A4A81"/>
                </a:solidFill>
                <a:latin typeface="Trebuchet MS"/>
                <a:cs typeface="Trebuchet MS"/>
              </a:rPr>
              <a:t>leitura,</a:t>
            </a:r>
            <a:r>
              <a:rPr sz="4100" spc="98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65" dirty="0">
                <a:solidFill>
                  <a:srgbClr val="2A4A81"/>
                </a:solidFill>
                <a:latin typeface="Trebuchet MS"/>
                <a:cs typeface="Trebuchet MS"/>
              </a:rPr>
              <a:t>quantidade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100" spc="85" dirty="0">
                <a:solidFill>
                  <a:srgbClr val="2A4A81"/>
                </a:solidFill>
                <a:latin typeface="Trebuchet MS"/>
                <a:cs typeface="Trebuchet MS"/>
              </a:rPr>
              <a:t>Kw </a:t>
            </a:r>
            <a:r>
              <a:rPr sz="4100" spc="114" dirty="0">
                <a:solidFill>
                  <a:srgbClr val="2A4A81"/>
                </a:solidFill>
                <a:latin typeface="Trebuchet MS"/>
                <a:cs typeface="Trebuchet MS"/>
              </a:rPr>
              <a:t>gasto </a:t>
            </a:r>
            <a:r>
              <a:rPr sz="4100" spc="40" dirty="0">
                <a:solidFill>
                  <a:srgbClr val="2A4A81"/>
                </a:solidFill>
                <a:latin typeface="Trebuchet MS"/>
                <a:cs typeface="Trebuchet MS"/>
              </a:rPr>
              <a:t>no </a:t>
            </a:r>
            <a:r>
              <a:rPr sz="4100" spc="4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-190" dirty="0">
                <a:solidFill>
                  <a:srgbClr val="2A4A81"/>
                </a:solidFill>
                <a:latin typeface="Trebuchet MS"/>
                <a:cs typeface="Trebuchet MS"/>
              </a:rPr>
              <a:t>mês,</a:t>
            </a:r>
            <a:r>
              <a:rPr sz="4100" spc="-18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20" dirty="0">
                <a:solidFill>
                  <a:srgbClr val="2A4A81"/>
                </a:solidFill>
                <a:latin typeface="Trebuchet MS"/>
                <a:cs typeface="Trebuchet MS"/>
              </a:rPr>
              <a:t>valor </a:t>
            </a:r>
            <a:r>
              <a:rPr sz="4100" spc="265" dirty="0">
                <a:solidFill>
                  <a:srgbClr val="2A4A81"/>
                </a:solidFill>
                <a:latin typeface="Trebuchet MS"/>
                <a:cs typeface="Trebuchet MS"/>
              </a:rPr>
              <a:t>a </a:t>
            </a:r>
            <a:r>
              <a:rPr sz="4100" spc="204" dirty="0">
                <a:solidFill>
                  <a:srgbClr val="2A4A81"/>
                </a:solidFill>
                <a:latin typeface="Trebuchet MS"/>
                <a:cs typeface="Trebuchet MS"/>
              </a:rPr>
              <a:t>pagar </a:t>
            </a:r>
            <a:r>
              <a:rPr sz="4100" spc="40" dirty="0">
                <a:solidFill>
                  <a:srgbClr val="2A4A81"/>
                </a:solidFill>
                <a:latin typeface="Trebuchet MS"/>
                <a:cs typeface="Trebuchet MS"/>
              </a:rPr>
              <a:t>pela </a:t>
            </a:r>
            <a:r>
              <a:rPr sz="4100" spc="-105" dirty="0">
                <a:solidFill>
                  <a:srgbClr val="2A4A81"/>
                </a:solidFill>
                <a:latin typeface="Trebuchet MS"/>
                <a:cs typeface="Trebuchet MS"/>
              </a:rPr>
              <a:t>conta, </a:t>
            </a:r>
            <a:r>
              <a:rPr sz="4100" spc="130" dirty="0">
                <a:solidFill>
                  <a:srgbClr val="2A4A81"/>
                </a:solidFill>
                <a:latin typeface="Trebuchet MS"/>
                <a:cs typeface="Trebuchet MS"/>
              </a:rPr>
              <a:t>data </a:t>
            </a:r>
            <a:r>
              <a:rPr sz="4100" spc="100" dirty="0">
                <a:solidFill>
                  <a:srgbClr val="2A4A81"/>
                </a:solidFill>
                <a:latin typeface="Trebuchet MS"/>
                <a:cs typeface="Trebuchet MS"/>
              </a:rPr>
              <a:t>do pagamento </a:t>
            </a:r>
            <a:r>
              <a:rPr sz="4100" spc="-95" dirty="0">
                <a:solidFill>
                  <a:srgbClr val="2A4A81"/>
                </a:solidFill>
                <a:latin typeface="Trebuchet MS"/>
                <a:cs typeface="Trebuchet MS"/>
              </a:rPr>
              <a:t>e </a:t>
            </a:r>
            <a:r>
              <a:rPr sz="4100" spc="35" dirty="0">
                <a:solidFill>
                  <a:srgbClr val="2A4A81"/>
                </a:solidFill>
                <a:latin typeface="Trebuchet MS"/>
                <a:cs typeface="Trebuchet MS"/>
              </a:rPr>
              <a:t>média </a:t>
            </a:r>
            <a:r>
              <a:rPr sz="4100" spc="3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100" spc="3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100" spc="-105" dirty="0">
                <a:solidFill>
                  <a:srgbClr val="2A4A81"/>
                </a:solidFill>
                <a:latin typeface="Trebuchet MS"/>
                <a:cs typeface="Trebuchet MS"/>
              </a:rPr>
              <a:t>consumo.</a:t>
            </a:r>
            <a:endParaRPr sz="41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601517" y="7444949"/>
            <a:ext cx="4592320" cy="2832100"/>
            <a:chOff x="13601517" y="7444949"/>
            <a:chExt cx="4592320" cy="2832100"/>
          </a:xfrm>
        </p:grpSpPr>
        <p:sp>
          <p:nvSpPr>
            <p:cNvPr id="6" name="object 6"/>
            <p:cNvSpPr/>
            <p:nvPr/>
          </p:nvSpPr>
          <p:spPr>
            <a:xfrm>
              <a:off x="13660977" y="7460470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9"/>
              <a:ext cx="4592187" cy="2832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7"/>
            <a:ext cx="4592320" cy="2832100"/>
            <a:chOff x="13601517" y="7444947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68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7"/>
              <a:ext cx="4592187" cy="28321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4910" y="2715879"/>
            <a:ext cx="7189016" cy="560427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5941" y="1223412"/>
            <a:ext cx="81603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90" dirty="0">
                <a:solidFill>
                  <a:srgbClr val="2A4A81"/>
                </a:solidFill>
              </a:rPr>
              <a:t>Levantamento</a:t>
            </a:r>
            <a:r>
              <a:rPr sz="4800" spc="6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65" dirty="0">
                <a:solidFill>
                  <a:srgbClr val="2A4A81"/>
                </a:solidFill>
              </a:rPr>
              <a:t> </a:t>
            </a:r>
            <a:r>
              <a:rPr sz="4800" dirty="0">
                <a:solidFill>
                  <a:srgbClr val="2A4A81"/>
                </a:solidFill>
              </a:rPr>
              <a:t>requisitos</a:t>
            </a:r>
            <a:endParaRPr sz="4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7"/>
            <a:ext cx="4592320" cy="2832100"/>
            <a:chOff x="13601517" y="7444947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68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7"/>
              <a:ext cx="4592187" cy="28321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3163" y="2350147"/>
            <a:ext cx="8873045" cy="609645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5941" y="1223419"/>
            <a:ext cx="5395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>
                <a:solidFill>
                  <a:srgbClr val="2A4A81"/>
                </a:solidFill>
              </a:rPr>
              <a:t>Projeto</a:t>
            </a:r>
            <a:r>
              <a:rPr sz="4800" spc="45" dirty="0">
                <a:solidFill>
                  <a:srgbClr val="2A4A81"/>
                </a:solidFill>
              </a:rPr>
              <a:t> </a:t>
            </a:r>
            <a:r>
              <a:rPr sz="4800" spc="40" dirty="0">
                <a:solidFill>
                  <a:srgbClr val="2A4A81"/>
                </a:solidFill>
              </a:rPr>
              <a:t>Conceitual</a:t>
            </a:r>
            <a:endParaRPr sz="4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7"/>
            <a:ext cx="4592320" cy="2832100"/>
            <a:chOff x="13601517" y="7444947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67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7"/>
              <a:ext cx="4592187" cy="28321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6465" y="2415073"/>
            <a:ext cx="7728931" cy="736627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4252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2A4A81"/>
                </a:solidFill>
                <a:latin typeface="Arial"/>
                <a:cs typeface="Arial"/>
              </a:rPr>
              <a:t>Projeto</a:t>
            </a:r>
            <a:r>
              <a:rPr sz="4800" spc="17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4800" spc="-80" dirty="0">
                <a:solidFill>
                  <a:srgbClr val="2A4A81"/>
                </a:solidFill>
                <a:latin typeface="Arial"/>
                <a:cs typeface="Arial"/>
              </a:rPr>
              <a:t>Lógico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8"/>
            <a:ext cx="4592320" cy="2832100"/>
            <a:chOff x="13601517" y="7444948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69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8"/>
              <a:ext cx="4592187" cy="28321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75941" y="1223413"/>
            <a:ext cx="10491470" cy="785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5" dirty="0">
                <a:solidFill>
                  <a:srgbClr val="2A4A81"/>
                </a:solidFill>
                <a:latin typeface="Arial"/>
                <a:cs typeface="Arial"/>
              </a:rPr>
              <a:t>Projeto</a:t>
            </a:r>
            <a:r>
              <a:rPr sz="4800" b="1" spc="1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4800" b="1" spc="-180" dirty="0">
                <a:solidFill>
                  <a:srgbClr val="2A4A81"/>
                </a:solidFill>
                <a:latin typeface="Arial"/>
                <a:cs typeface="Arial"/>
              </a:rPr>
              <a:t>Físico</a:t>
            </a:r>
            <a:endParaRPr sz="4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Arial"/>
              <a:cs typeface="Arial"/>
            </a:endParaRPr>
          </a:p>
          <a:p>
            <a:pPr marL="12700" marR="2983230">
              <a:lnSpc>
                <a:spcPts val="5700"/>
              </a:lnSpc>
            </a:pP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CREATE</a:t>
            </a:r>
            <a:r>
              <a:rPr sz="4800" b="1" spc="19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TABLE</a:t>
            </a:r>
            <a:r>
              <a:rPr sz="4800" b="1" spc="19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5" dirty="0">
                <a:solidFill>
                  <a:srgbClr val="F76F9A"/>
                </a:solidFill>
                <a:latin typeface="Arial"/>
                <a:cs typeface="Arial"/>
              </a:rPr>
              <a:t>contaLuz </a:t>
            </a:r>
            <a:r>
              <a:rPr sz="4800" b="1" spc="-13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360" dirty="0">
                <a:solidFill>
                  <a:srgbClr val="F76F9A"/>
                </a:solidFill>
                <a:latin typeface="Arial"/>
                <a:cs typeface="Arial"/>
              </a:rPr>
              <a:t>(</a:t>
            </a:r>
            <a:endParaRPr sz="4800">
              <a:latin typeface="Arial"/>
              <a:cs typeface="Arial"/>
            </a:endParaRPr>
          </a:p>
          <a:p>
            <a:pPr marL="210185" marR="1102995">
              <a:lnSpc>
                <a:spcPts val="5700"/>
              </a:lnSpc>
            </a:pPr>
            <a:r>
              <a:rPr sz="4800" b="1" spc="145" dirty="0">
                <a:solidFill>
                  <a:srgbClr val="F76F9A"/>
                </a:solidFill>
                <a:latin typeface="Arial"/>
                <a:cs typeface="Arial"/>
              </a:rPr>
              <a:t>dataLeitura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25" dirty="0">
                <a:solidFill>
                  <a:srgbClr val="F76F9A"/>
                </a:solidFill>
                <a:latin typeface="Arial"/>
                <a:cs typeface="Arial"/>
              </a:rPr>
              <a:t>VARCHAR(10), </a:t>
            </a:r>
            <a:r>
              <a:rPr sz="4800" b="1" spc="-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40" dirty="0">
                <a:solidFill>
                  <a:srgbClr val="F76F9A"/>
                </a:solidFill>
                <a:latin typeface="Arial"/>
                <a:cs typeface="Arial"/>
              </a:rPr>
              <a:t>quantidadeQwGasto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 </a:t>
            </a:r>
            <a:r>
              <a:rPr sz="4800" b="1" spc="11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70" dirty="0">
                <a:solidFill>
                  <a:srgbClr val="F76F9A"/>
                </a:solidFill>
                <a:latin typeface="Arial"/>
                <a:cs typeface="Arial"/>
              </a:rPr>
              <a:t>valorPagar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 </a:t>
            </a:r>
            <a:r>
              <a:rPr sz="4800" b="1" spc="11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0" dirty="0">
                <a:solidFill>
                  <a:srgbClr val="F76F9A"/>
                </a:solidFill>
                <a:latin typeface="Arial"/>
                <a:cs typeface="Arial"/>
              </a:rPr>
              <a:t>dataPagamento</a:t>
            </a:r>
            <a:r>
              <a:rPr sz="4800" b="1" spc="15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25" dirty="0">
                <a:solidFill>
                  <a:srgbClr val="F76F9A"/>
                </a:solidFill>
                <a:latin typeface="Arial"/>
                <a:cs typeface="Arial"/>
              </a:rPr>
              <a:t>VARCHAR(10), </a:t>
            </a:r>
            <a:r>
              <a:rPr sz="4800" b="1" spc="-13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mediaConsumo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</a:t>
            </a:r>
            <a:endParaRPr sz="4800">
              <a:latin typeface="Arial"/>
              <a:cs typeface="Arial"/>
            </a:endParaRPr>
          </a:p>
          <a:p>
            <a:pPr marL="210185">
              <a:lnSpc>
                <a:spcPts val="5490"/>
              </a:lnSpc>
            </a:pPr>
            <a:r>
              <a:rPr sz="4800" b="1" spc="70" dirty="0">
                <a:solidFill>
                  <a:srgbClr val="F76F9A"/>
                </a:solidFill>
                <a:latin typeface="Arial"/>
                <a:cs typeface="Arial"/>
              </a:rPr>
              <a:t>NumeroLeitura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260" dirty="0">
                <a:solidFill>
                  <a:srgbClr val="F76F9A"/>
                </a:solidFill>
                <a:latin typeface="Arial"/>
                <a:cs typeface="Arial"/>
              </a:rPr>
              <a:t>INT</a:t>
            </a:r>
            <a:r>
              <a:rPr sz="4800" b="1" spc="22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65" dirty="0">
                <a:solidFill>
                  <a:srgbClr val="F76F9A"/>
                </a:solidFill>
                <a:latin typeface="Arial"/>
                <a:cs typeface="Arial"/>
              </a:rPr>
              <a:t>PRIMARY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55" dirty="0">
                <a:solidFill>
                  <a:srgbClr val="F76F9A"/>
                </a:solidFill>
                <a:latin typeface="Arial"/>
                <a:cs typeface="Arial"/>
              </a:rPr>
              <a:t>KEY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ts val="5730"/>
              </a:lnSpc>
            </a:pPr>
            <a:r>
              <a:rPr sz="4800" b="1" spc="-130" dirty="0">
                <a:solidFill>
                  <a:srgbClr val="F76F9A"/>
                </a:solidFill>
                <a:latin typeface="Arial"/>
                <a:cs typeface="Arial"/>
              </a:rPr>
              <a:t>);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9"/>
            <a:ext cx="4592320" cy="2832100"/>
            <a:chOff x="13601517" y="7444949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70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9"/>
              <a:ext cx="4592187" cy="28321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75941" y="1223414"/>
            <a:ext cx="10491470" cy="785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5" dirty="0">
                <a:solidFill>
                  <a:srgbClr val="2A4A81"/>
                </a:solidFill>
                <a:latin typeface="Arial"/>
                <a:cs typeface="Arial"/>
              </a:rPr>
              <a:t>Projeto</a:t>
            </a:r>
            <a:r>
              <a:rPr sz="4800" b="1" spc="1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4800" b="1" spc="-180" dirty="0">
                <a:solidFill>
                  <a:srgbClr val="2A4A81"/>
                </a:solidFill>
                <a:latin typeface="Arial"/>
                <a:cs typeface="Arial"/>
              </a:rPr>
              <a:t>Físico</a:t>
            </a:r>
            <a:endParaRPr sz="4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Arial"/>
              <a:cs typeface="Arial"/>
            </a:endParaRPr>
          </a:p>
          <a:p>
            <a:pPr marL="12700" marR="2983230">
              <a:lnSpc>
                <a:spcPts val="5700"/>
              </a:lnSpc>
            </a:pP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CREATE</a:t>
            </a:r>
            <a:r>
              <a:rPr sz="4800" b="1" spc="19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TABLE</a:t>
            </a:r>
            <a:r>
              <a:rPr sz="4800" b="1" spc="19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5" dirty="0">
                <a:solidFill>
                  <a:srgbClr val="F76F9A"/>
                </a:solidFill>
                <a:latin typeface="Arial"/>
                <a:cs typeface="Arial"/>
              </a:rPr>
              <a:t>contaLuz </a:t>
            </a:r>
            <a:r>
              <a:rPr sz="4800" b="1" spc="-13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360" dirty="0">
                <a:solidFill>
                  <a:srgbClr val="F76F9A"/>
                </a:solidFill>
                <a:latin typeface="Arial"/>
                <a:cs typeface="Arial"/>
              </a:rPr>
              <a:t>(</a:t>
            </a:r>
            <a:endParaRPr sz="4800">
              <a:latin typeface="Arial"/>
              <a:cs typeface="Arial"/>
            </a:endParaRPr>
          </a:p>
          <a:p>
            <a:pPr marL="210185" marR="1102995">
              <a:lnSpc>
                <a:spcPts val="5700"/>
              </a:lnSpc>
            </a:pPr>
            <a:r>
              <a:rPr sz="4800" b="1" spc="145" dirty="0">
                <a:solidFill>
                  <a:srgbClr val="F76F9A"/>
                </a:solidFill>
                <a:latin typeface="Arial"/>
                <a:cs typeface="Arial"/>
              </a:rPr>
              <a:t>dataLeitura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25" dirty="0">
                <a:solidFill>
                  <a:srgbClr val="F76F9A"/>
                </a:solidFill>
                <a:latin typeface="Arial"/>
                <a:cs typeface="Arial"/>
              </a:rPr>
              <a:t>VARCHAR(10), </a:t>
            </a:r>
            <a:r>
              <a:rPr sz="4800" b="1" spc="-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40" dirty="0">
                <a:solidFill>
                  <a:srgbClr val="F76F9A"/>
                </a:solidFill>
                <a:latin typeface="Arial"/>
                <a:cs typeface="Arial"/>
              </a:rPr>
              <a:t>quantidadeQwGasto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 </a:t>
            </a:r>
            <a:r>
              <a:rPr sz="4800" b="1" spc="11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70" dirty="0">
                <a:solidFill>
                  <a:srgbClr val="F76F9A"/>
                </a:solidFill>
                <a:latin typeface="Arial"/>
                <a:cs typeface="Arial"/>
              </a:rPr>
              <a:t>valorPagar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 </a:t>
            </a:r>
            <a:r>
              <a:rPr sz="4800" b="1" spc="11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0" dirty="0">
                <a:solidFill>
                  <a:srgbClr val="F76F9A"/>
                </a:solidFill>
                <a:latin typeface="Arial"/>
                <a:cs typeface="Arial"/>
              </a:rPr>
              <a:t>dataPagamento</a:t>
            </a:r>
            <a:r>
              <a:rPr sz="4800" b="1" spc="15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25" dirty="0">
                <a:solidFill>
                  <a:srgbClr val="F76F9A"/>
                </a:solidFill>
                <a:latin typeface="Arial"/>
                <a:cs typeface="Arial"/>
              </a:rPr>
              <a:t>VARCHAR(10), </a:t>
            </a:r>
            <a:r>
              <a:rPr sz="4800" b="1" spc="-13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95" dirty="0">
                <a:solidFill>
                  <a:srgbClr val="F76F9A"/>
                </a:solidFill>
                <a:latin typeface="Arial"/>
                <a:cs typeface="Arial"/>
              </a:rPr>
              <a:t>mediaConsumo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INT,</a:t>
            </a:r>
            <a:endParaRPr sz="4800">
              <a:latin typeface="Arial"/>
              <a:cs typeface="Arial"/>
            </a:endParaRPr>
          </a:p>
          <a:p>
            <a:pPr marL="210185">
              <a:lnSpc>
                <a:spcPts val="5490"/>
              </a:lnSpc>
            </a:pPr>
            <a:r>
              <a:rPr sz="4800" b="1" spc="70" dirty="0">
                <a:solidFill>
                  <a:srgbClr val="F76F9A"/>
                </a:solidFill>
                <a:latin typeface="Arial"/>
                <a:cs typeface="Arial"/>
              </a:rPr>
              <a:t>NumeroLeitura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260" dirty="0">
                <a:solidFill>
                  <a:srgbClr val="F76F9A"/>
                </a:solidFill>
                <a:latin typeface="Arial"/>
                <a:cs typeface="Arial"/>
              </a:rPr>
              <a:t>INT</a:t>
            </a:r>
            <a:r>
              <a:rPr sz="4800" b="1" spc="22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65" dirty="0">
                <a:solidFill>
                  <a:srgbClr val="F76F9A"/>
                </a:solidFill>
                <a:latin typeface="Arial"/>
                <a:cs typeface="Arial"/>
              </a:rPr>
              <a:t>PRIMARY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55" dirty="0">
                <a:solidFill>
                  <a:srgbClr val="F76F9A"/>
                </a:solidFill>
                <a:latin typeface="Arial"/>
                <a:cs typeface="Arial"/>
              </a:rPr>
              <a:t>KEY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ts val="5730"/>
              </a:lnSpc>
            </a:pPr>
            <a:r>
              <a:rPr sz="4800" b="1" spc="-130" dirty="0">
                <a:solidFill>
                  <a:srgbClr val="F76F9A"/>
                </a:solidFill>
                <a:latin typeface="Arial"/>
                <a:cs typeface="Arial"/>
              </a:rPr>
              <a:t>);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1517" y="7444947"/>
            <a:ext cx="4592320" cy="2832100"/>
            <a:chOff x="13601517" y="7444947"/>
            <a:chExt cx="4592320" cy="2832100"/>
          </a:xfrm>
        </p:grpSpPr>
        <p:sp>
          <p:nvSpPr>
            <p:cNvPr id="3" name="object 3"/>
            <p:cNvSpPr/>
            <p:nvPr/>
          </p:nvSpPr>
          <p:spPr>
            <a:xfrm>
              <a:off x="13660977" y="7460468"/>
              <a:ext cx="4467860" cy="2740025"/>
            </a:xfrm>
            <a:custGeom>
              <a:avLst/>
              <a:gdLst/>
              <a:ahLst/>
              <a:cxnLst/>
              <a:rect l="l" t="t" r="r" b="b"/>
              <a:pathLst>
                <a:path w="4467859" h="2740025">
                  <a:moveTo>
                    <a:pt x="2736102" y="2739848"/>
                  </a:moveTo>
                  <a:lnTo>
                    <a:pt x="2692192" y="2715197"/>
                  </a:lnTo>
                  <a:lnTo>
                    <a:pt x="2672067" y="2727066"/>
                  </a:lnTo>
                  <a:lnTo>
                    <a:pt x="2672067" y="2704241"/>
                  </a:lnTo>
                  <a:lnTo>
                    <a:pt x="1345639" y="1938253"/>
                  </a:lnTo>
                  <a:lnTo>
                    <a:pt x="1345639" y="1919993"/>
                  </a:lnTo>
                  <a:lnTo>
                    <a:pt x="0" y="1143961"/>
                  </a:lnTo>
                  <a:lnTo>
                    <a:pt x="0" y="1000624"/>
                  </a:lnTo>
                  <a:lnTo>
                    <a:pt x="232353" y="867329"/>
                  </a:lnTo>
                  <a:lnTo>
                    <a:pt x="1737164" y="0"/>
                  </a:lnTo>
                  <a:lnTo>
                    <a:pt x="1784285" y="20755"/>
                  </a:lnTo>
                  <a:lnTo>
                    <a:pt x="1832329" y="40570"/>
                  </a:lnTo>
                  <a:lnTo>
                    <a:pt x="1881273" y="59443"/>
                  </a:lnTo>
                  <a:lnTo>
                    <a:pt x="1931097" y="77374"/>
                  </a:lnTo>
                  <a:lnTo>
                    <a:pt x="1981777" y="94364"/>
                  </a:lnTo>
                  <a:lnTo>
                    <a:pt x="2033295" y="110413"/>
                  </a:lnTo>
                  <a:lnTo>
                    <a:pt x="2085626" y="125520"/>
                  </a:lnTo>
                  <a:lnTo>
                    <a:pt x="2194868" y="154594"/>
                  </a:lnTo>
                  <a:lnTo>
                    <a:pt x="2249845" y="170488"/>
                  </a:lnTo>
                  <a:lnTo>
                    <a:pt x="2303655" y="187352"/>
                  </a:lnTo>
                  <a:lnTo>
                    <a:pt x="2356268" y="205165"/>
                  </a:lnTo>
                  <a:lnTo>
                    <a:pt x="2407655" y="223912"/>
                  </a:lnTo>
                  <a:lnTo>
                    <a:pt x="2457787" y="243572"/>
                  </a:lnTo>
                  <a:lnTo>
                    <a:pt x="2506637" y="264129"/>
                  </a:lnTo>
                  <a:lnTo>
                    <a:pt x="2554174" y="285564"/>
                  </a:lnTo>
                  <a:lnTo>
                    <a:pt x="2600369" y="307860"/>
                  </a:lnTo>
                  <a:lnTo>
                    <a:pt x="2645195" y="330998"/>
                  </a:lnTo>
                  <a:lnTo>
                    <a:pt x="2688622" y="354960"/>
                  </a:lnTo>
                  <a:lnTo>
                    <a:pt x="2730621" y="379729"/>
                  </a:lnTo>
                  <a:lnTo>
                    <a:pt x="2771163" y="405286"/>
                  </a:lnTo>
                  <a:lnTo>
                    <a:pt x="2810220" y="431614"/>
                  </a:lnTo>
                  <a:lnTo>
                    <a:pt x="2847763" y="458693"/>
                  </a:lnTo>
                  <a:lnTo>
                    <a:pt x="2883762" y="486507"/>
                  </a:lnTo>
                  <a:lnTo>
                    <a:pt x="2918189" y="515038"/>
                  </a:lnTo>
                  <a:lnTo>
                    <a:pt x="2951015" y="544267"/>
                  </a:lnTo>
                  <a:lnTo>
                    <a:pt x="2982212" y="574175"/>
                  </a:lnTo>
                  <a:lnTo>
                    <a:pt x="3011749" y="604747"/>
                  </a:lnTo>
                  <a:lnTo>
                    <a:pt x="3039599" y="635962"/>
                  </a:lnTo>
                  <a:lnTo>
                    <a:pt x="3065733" y="667804"/>
                  </a:lnTo>
                  <a:lnTo>
                    <a:pt x="3090121" y="700254"/>
                  </a:lnTo>
                  <a:lnTo>
                    <a:pt x="3082803" y="704819"/>
                  </a:lnTo>
                  <a:lnTo>
                    <a:pt x="3140371" y="718800"/>
                  </a:lnTo>
                  <a:lnTo>
                    <a:pt x="3196840" y="733820"/>
                  </a:lnTo>
                  <a:lnTo>
                    <a:pt x="3252176" y="749858"/>
                  </a:lnTo>
                  <a:lnTo>
                    <a:pt x="3306350" y="766898"/>
                  </a:lnTo>
                  <a:lnTo>
                    <a:pt x="3359328" y="784920"/>
                  </a:lnTo>
                  <a:lnTo>
                    <a:pt x="3411079" y="803905"/>
                  </a:lnTo>
                  <a:lnTo>
                    <a:pt x="3461573" y="823837"/>
                  </a:lnTo>
                  <a:lnTo>
                    <a:pt x="3510777" y="844695"/>
                  </a:lnTo>
                  <a:lnTo>
                    <a:pt x="3558659" y="866462"/>
                  </a:lnTo>
                  <a:lnTo>
                    <a:pt x="3605189" y="889119"/>
                  </a:lnTo>
                  <a:lnTo>
                    <a:pt x="3650334" y="912647"/>
                  </a:lnTo>
                  <a:lnTo>
                    <a:pt x="3694063" y="937029"/>
                  </a:lnTo>
                  <a:lnTo>
                    <a:pt x="3736344" y="962245"/>
                  </a:lnTo>
                  <a:lnTo>
                    <a:pt x="3777147" y="988278"/>
                  </a:lnTo>
                  <a:lnTo>
                    <a:pt x="3816438" y="1015109"/>
                  </a:lnTo>
                  <a:lnTo>
                    <a:pt x="3854187" y="1042718"/>
                  </a:lnTo>
                  <a:lnTo>
                    <a:pt x="3890362" y="1071089"/>
                  </a:lnTo>
                  <a:lnTo>
                    <a:pt x="3924932" y="1100202"/>
                  </a:lnTo>
                  <a:lnTo>
                    <a:pt x="3957865" y="1130039"/>
                  </a:lnTo>
                  <a:lnTo>
                    <a:pt x="3989129" y="1160582"/>
                  </a:lnTo>
                  <a:lnTo>
                    <a:pt x="4018692" y="1191811"/>
                  </a:lnTo>
                  <a:lnTo>
                    <a:pt x="4046524" y="1223710"/>
                  </a:lnTo>
                  <a:lnTo>
                    <a:pt x="4100408" y="1290883"/>
                  </a:lnTo>
                  <a:lnTo>
                    <a:pt x="4130180" y="1324765"/>
                  </a:lnTo>
                  <a:lnTo>
                    <a:pt x="4161902" y="1357903"/>
                  </a:lnTo>
                  <a:lnTo>
                    <a:pt x="4195567" y="1390297"/>
                  </a:lnTo>
                  <a:lnTo>
                    <a:pt x="4231167" y="1421947"/>
                  </a:lnTo>
                  <a:lnTo>
                    <a:pt x="4268694" y="1452853"/>
                  </a:lnTo>
                  <a:lnTo>
                    <a:pt x="4308141" y="1483015"/>
                  </a:lnTo>
                  <a:lnTo>
                    <a:pt x="4349501" y="1512433"/>
                  </a:lnTo>
                  <a:lnTo>
                    <a:pt x="4392765" y="1541107"/>
                  </a:lnTo>
                  <a:lnTo>
                    <a:pt x="4467777" y="1578539"/>
                  </a:lnTo>
                  <a:lnTo>
                    <a:pt x="4467777" y="1691748"/>
                  </a:lnTo>
                  <a:lnTo>
                    <a:pt x="4466862" y="1691748"/>
                  </a:lnTo>
                  <a:lnTo>
                    <a:pt x="2736102" y="2689634"/>
                  </a:lnTo>
                  <a:lnTo>
                    <a:pt x="2736102" y="273984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01517" y="7444947"/>
              <a:ext cx="4592187" cy="28321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75941" y="1223412"/>
            <a:ext cx="15919450" cy="496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5" dirty="0">
                <a:solidFill>
                  <a:srgbClr val="2A4A81"/>
                </a:solidFill>
                <a:latin typeface="Arial"/>
                <a:cs typeface="Arial"/>
              </a:rPr>
              <a:t>Projeto</a:t>
            </a:r>
            <a:r>
              <a:rPr sz="4800" b="1" spc="190" dirty="0">
                <a:solidFill>
                  <a:srgbClr val="2A4A81"/>
                </a:solidFill>
                <a:latin typeface="Arial"/>
                <a:cs typeface="Arial"/>
              </a:rPr>
              <a:t> </a:t>
            </a:r>
            <a:r>
              <a:rPr sz="4800" b="1" spc="-180" dirty="0">
                <a:solidFill>
                  <a:srgbClr val="2A4A81"/>
                </a:solidFill>
                <a:latin typeface="Arial"/>
                <a:cs typeface="Arial"/>
              </a:rPr>
              <a:t>Físico</a:t>
            </a:r>
            <a:endParaRPr sz="4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Arial"/>
              <a:cs typeface="Arial"/>
            </a:endParaRPr>
          </a:p>
          <a:p>
            <a:pPr marL="12700" marR="5080">
              <a:lnSpc>
                <a:spcPts val="5700"/>
              </a:lnSpc>
            </a:pPr>
            <a:r>
              <a:rPr sz="4800" b="1" spc="30" dirty="0">
                <a:solidFill>
                  <a:srgbClr val="F76F9A"/>
                </a:solidFill>
                <a:latin typeface="Arial"/>
                <a:cs typeface="Arial"/>
              </a:rPr>
              <a:t>INSERT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280" dirty="0">
                <a:solidFill>
                  <a:srgbClr val="F76F9A"/>
                </a:solidFill>
                <a:latin typeface="Arial"/>
                <a:cs typeface="Arial"/>
              </a:rPr>
              <a:t>INTO</a:t>
            </a:r>
            <a:r>
              <a:rPr sz="4800" b="1" spc="22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5" dirty="0">
                <a:solidFill>
                  <a:srgbClr val="F76F9A"/>
                </a:solidFill>
                <a:latin typeface="Arial"/>
                <a:cs typeface="Arial"/>
              </a:rPr>
              <a:t>contaLuz </a:t>
            </a:r>
            <a:r>
              <a:rPr sz="4800" b="1" spc="1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360" dirty="0">
                <a:solidFill>
                  <a:srgbClr val="F76F9A"/>
                </a:solidFill>
                <a:latin typeface="Arial"/>
                <a:cs typeface="Arial"/>
              </a:rPr>
              <a:t>(</a:t>
            </a:r>
            <a:r>
              <a:rPr sz="4800" b="1" spc="60" dirty="0">
                <a:solidFill>
                  <a:srgbClr val="F76F9A"/>
                </a:solidFill>
                <a:latin typeface="Arial"/>
                <a:cs typeface="Arial"/>
              </a:rPr>
              <a:t>d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290" dirty="0">
                <a:solidFill>
                  <a:srgbClr val="F76F9A"/>
                </a:solidFill>
                <a:latin typeface="Arial"/>
                <a:cs typeface="Arial"/>
              </a:rPr>
              <a:t>t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140" dirty="0">
                <a:solidFill>
                  <a:srgbClr val="F76F9A"/>
                </a:solidFill>
                <a:latin typeface="Arial"/>
                <a:cs typeface="Arial"/>
              </a:rPr>
              <a:t>L</a:t>
            </a:r>
            <a:r>
              <a:rPr sz="4800" b="1" spc="-20" dirty="0">
                <a:solidFill>
                  <a:srgbClr val="F76F9A"/>
                </a:solidFill>
                <a:latin typeface="Arial"/>
                <a:cs typeface="Arial"/>
              </a:rPr>
              <a:t>e</a:t>
            </a:r>
            <a:r>
              <a:rPr sz="4800" b="1" spc="25" dirty="0">
                <a:solidFill>
                  <a:srgbClr val="F76F9A"/>
                </a:solidFill>
                <a:latin typeface="Arial"/>
                <a:cs typeface="Arial"/>
              </a:rPr>
              <a:t>i</a:t>
            </a:r>
            <a:r>
              <a:rPr sz="4800" b="1" spc="290" dirty="0">
                <a:solidFill>
                  <a:srgbClr val="F76F9A"/>
                </a:solidFill>
                <a:latin typeface="Arial"/>
                <a:cs typeface="Arial"/>
              </a:rPr>
              <a:t>t</a:t>
            </a:r>
            <a:r>
              <a:rPr sz="4800" b="1" spc="-130" dirty="0">
                <a:solidFill>
                  <a:srgbClr val="F76F9A"/>
                </a:solidFill>
                <a:latin typeface="Arial"/>
                <a:cs typeface="Arial"/>
              </a:rPr>
              <a:t>u</a:t>
            </a:r>
            <a:r>
              <a:rPr sz="4800" b="1" spc="100" dirty="0">
                <a:solidFill>
                  <a:srgbClr val="F76F9A"/>
                </a:solidFill>
                <a:latin typeface="Arial"/>
                <a:cs typeface="Arial"/>
              </a:rPr>
              <a:t>r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-350" dirty="0">
                <a:solidFill>
                  <a:srgbClr val="F76F9A"/>
                </a:solidFill>
                <a:latin typeface="Arial"/>
                <a:cs typeface="Arial"/>
              </a:rPr>
              <a:t>,</a:t>
            </a:r>
            <a:r>
              <a:rPr sz="4800" b="1" spc="60" dirty="0">
                <a:solidFill>
                  <a:srgbClr val="F76F9A"/>
                </a:solidFill>
                <a:latin typeface="Arial"/>
                <a:cs typeface="Arial"/>
              </a:rPr>
              <a:t>q</a:t>
            </a:r>
            <a:r>
              <a:rPr sz="4800" b="1" spc="-130" dirty="0">
                <a:solidFill>
                  <a:srgbClr val="F76F9A"/>
                </a:solidFill>
                <a:latin typeface="Arial"/>
                <a:cs typeface="Arial"/>
              </a:rPr>
              <a:t>u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-85" dirty="0">
                <a:solidFill>
                  <a:srgbClr val="F76F9A"/>
                </a:solidFill>
                <a:latin typeface="Arial"/>
                <a:cs typeface="Arial"/>
              </a:rPr>
              <a:t>n</a:t>
            </a:r>
            <a:r>
              <a:rPr sz="4800" b="1" spc="290" dirty="0">
                <a:solidFill>
                  <a:srgbClr val="F76F9A"/>
                </a:solidFill>
                <a:latin typeface="Arial"/>
                <a:cs typeface="Arial"/>
              </a:rPr>
              <a:t>t</a:t>
            </a:r>
            <a:r>
              <a:rPr sz="4800" b="1" spc="25" dirty="0">
                <a:solidFill>
                  <a:srgbClr val="F76F9A"/>
                </a:solidFill>
                <a:latin typeface="Arial"/>
                <a:cs typeface="Arial"/>
              </a:rPr>
              <a:t>i</a:t>
            </a:r>
            <a:r>
              <a:rPr sz="4800" b="1" spc="60" dirty="0">
                <a:solidFill>
                  <a:srgbClr val="F76F9A"/>
                </a:solidFill>
                <a:latin typeface="Arial"/>
                <a:cs typeface="Arial"/>
              </a:rPr>
              <a:t>d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60" dirty="0">
                <a:solidFill>
                  <a:srgbClr val="F76F9A"/>
                </a:solidFill>
                <a:latin typeface="Arial"/>
                <a:cs typeface="Arial"/>
              </a:rPr>
              <a:t>d</a:t>
            </a:r>
            <a:r>
              <a:rPr sz="4800" b="1" spc="-20" dirty="0">
                <a:solidFill>
                  <a:srgbClr val="F76F9A"/>
                </a:solidFill>
                <a:latin typeface="Arial"/>
                <a:cs typeface="Arial"/>
              </a:rPr>
              <a:t>e</a:t>
            </a:r>
            <a:r>
              <a:rPr sz="4800" b="1" spc="550" dirty="0">
                <a:solidFill>
                  <a:srgbClr val="F76F9A"/>
                </a:solidFill>
                <a:latin typeface="Arial"/>
                <a:cs typeface="Arial"/>
              </a:rPr>
              <a:t>Q</a:t>
            </a:r>
            <a:r>
              <a:rPr sz="4800" b="1" spc="-455" dirty="0">
                <a:solidFill>
                  <a:srgbClr val="F76F9A"/>
                </a:solidFill>
                <a:latin typeface="Arial"/>
                <a:cs typeface="Arial"/>
              </a:rPr>
              <a:t>w</a:t>
            </a:r>
            <a:r>
              <a:rPr sz="4800" b="1" spc="-80" dirty="0">
                <a:solidFill>
                  <a:srgbClr val="F76F9A"/>
                </a:solidFill>
                <a:latin typeface="Arial"/>
                <a:cs typeface="Arial"/>
              </a:rPr>
              <a:t>G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-525" dirty="0">
                <a:solidFill>
                  <a:srgbClr val="F76F9A"/>
                </a:solidFill>
                <a:latin typeface="Arial"/>
                <a:cs typeface="Arial"/>
              </a:rPr>
              <a:t>s</a:t>
            </a:r>
            <a:r>
              <a:rPr sz="4800" b="1" spc="290" dirty="0">
                <a:solidFill>
                  <a:srgbClr val="F76F9A"/>
                </a:solidFill>
                <a:latin typeface="Arial"/>
                <a:cs typeface="Arial"/>
              </a:rPr>
              <a:t>t</a:t>
            </a:r>
            <a:r>
              <a:rPr sz="4800" b="1" spc="-195" dirty="0">
                <a:solidFill>
                  <a:srgbClr val="F76F9A"/>
                </a:solidFill>
                <a:latin typeface="Arial"/>
                <a:cs typeface="Arial"/>
              </a:rPr>
              <a:t>o</a:t>
            </a:r>
            <a:r>
              <a:rPr sz="4800" b="1" spc="-350" dirty="0">
                <a:solidFill>
                  <a:srgbClr val="F76F9A"/>
                </a:solidFill>
                <a:latin typeface="Arial"/>
                <a:cs typeface="Arial"/>
              </a:rPr>
              <a:t>,</a:t>
            </a:r>
            <a:r>
              <a:rPr sz="4800" b="1" spc="-110" dirty="0">
                <a:solidFill>
                  <a:srgbClr val="F76F9A"/>
                </a:solidFill>
                <a:latin typeface="Arial"/>
                <a:cs typeface="Arial"/>
              </a:rPr>
              <a:t>v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25" dirty="0">
                <a:solidFill>
                  <a:srgbClr val="F76F9A"/>
                </a:solidFill>
                <a:latin typeface="Arial"/>
                <a:cs typeface="Arial"/>
              </a:rPr>
              <a:t>l</a:t>
            </a:r>
            <a:r>
              <a:rPr sz="4800" b="1" spc="-195" dirty="0">
                <a:solidFill>
                  <a:srgbClr val="F76F9A"/>
                </a:solidFill>
                <a:latin typeface="Arial"/>
                <a:cs typeface="Arial"/>
              </a:rPr>
              <a:t>o</a:t>
            </a:r>
            <a:r>
              <a:rPr sz="4800" b="1" spc="100" dirty="0">
                <a:solidFill>
                  <a:srgbClr val="F76F9A"/>
                </a:solidFill>
                <a:latin typeface="Arial"/>
                <a:cs typeface="Arial"/>
              </a:rPr>
              <a:t>r</a:t>
            </a:r>
            <a:r>
              <a:rPr sz="4800" b="1" spc="-150" dirty="0">
                <a:solidFill>
                  <a:srgbClr val="F76F9A"/>
                </a:solidFill>
                <a:latin typeface="Arial"/>
                <a:cs typeface="Arial"/>
              </a:rPr>
              <a:t>P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105" dirty="0">
                <a:solidFill>
                  <a:srgbClr val="F76F9A"/>
                </a:solidFill>
                <a:latin typeface="Arial"/>
                <a:cs typeface="Arial"/>
              </a:rPr>
              <a:t>g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100" dirty="0">
                <a:solidFill>
                  <a:srgbClr val="F76F9A"/>
                </a:solidFill>
                <a:latin typeface="Arial"/>
                <a:cs typeface="Arial"/>
              </a:rPr>
              <a:t>r</a:t>
            </a:r>
            <a:r>
              <a:rPr sz="4800" b="1" spc="-350" dirty="0">
                <a:solidFill>
                  <a:srgbClr val="F76F9A"/>
                </a:solidFill>
                <a:latin typeface="Arial"/>
                <a:cs typeface="Arial"/>
              </a:rPr>
              <a:t>,</a:t>
            </a:r>
            <a:r>
              <a:rPr sz="4800" b="1" spc="60" dirty="0">
                <a:solidFill>
                  <a:srgbClr val="F76F9A"/>
                </a:solidFill>
                <a:latin typeface="Arial"/>
                <a:cs typeface="Arial"/>
              </a:rPr>
              <a:t>d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290" dirty="0">
                <a:solidFill>
                  <a:srgbClr val="F76F9A"/>
                </a:solidFill>
                <a:latin typeface="Arial"/>
                <a:cs typeface="Arial"/>
              </a:rPr>
              <a:t>t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-150" dirty="0">
                <a:solidFill>
                  <a:srgbClr val="F76F9A"/>
                </a:solidFill>
                <a:latin typeface="Arial"/>
                <a:cs typeface="Arial"/>
              </a:rPr>
              <a:t>P</a:t>
            </a:r>
            <a:r>
              <a:rPr sz="4800" b="1" spc="275" dirty="0">
                <a:solidFill>
                  <a:srgbClr val="F76F9A"/>
                </a:solidFill>
                <a:latin typeface="Arial"/>
                <a:cs typeface="Arial"/>
              </a:rPr>
              <a:t>a</a:t>
            </a:r>
            <a:r>
              <a:rPr sz="4800" b="1" spc="65" dirty="0">
                <a:solidFill>
                  <a:srgbClr val="F76F9A"/>
                </a:solidFill>
                <a:latin typeface="Arial"/>
                <a:cs typeface="Arial"/>
              </a:rPr>
              <a:t>g  </a:t>
            </a:r>
            <a:r>
              <a:rPr sz="4800" b="1" spc="-15" dirty="0">
                <a:solidFill>
                  <a:srgbClr val="F76F9A"/>
                </a:solidFill>
                <a:latin typeface="Arial"/>
                <a:cs typeface="Arial"/>
              </a:rPr>
              <a:t>amento,mediaConsumo,NumeroLeitura)</a:t>
            </a:r>
            <a:endParaRPr sz="4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800" b="1" spc="15" dirty="0">
                <a:solidFill>
                  <a:srgbClr val="F76F9A"/>
                </a:solidFill>
                <a:latin typeface="Arial"/>
                <a:cs typeface="Arial"/>
              </a:rPr>
              <a:t>VALUES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150" dirty="0">
                <a:solidFill>
                  <a:srgbClr val="F76F9A"/>
                </a:solidFill>
                <a:latin typeface="Arial"/>
                <a:cs typeface="Arial"/>
              </a:rPr>
              <a:t>('',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350" dirty="0">
                <a:solidFill>
                  <a:srgbClr val="F76F9A"/>
                </a:solidFill>
                <a:latin typeface="Arial"/>
                <a:cs typeface="Arial"/>
              </a:rPr>
              <a:t>,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330" dirty="0">
                <a:solidFill>
                  <a:srgbClr val="F76F9A"/>
                </a:solidFill>
                <a:latin typeface="Arial"/>
                <a:cs typeface="Arial"/>
              </a:rPr>
              <a:t>,'',</a:t>
            </a:r>
            <a:r>
              <a:rPr sz="4800" b="1" spc="215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350" dirty="0">
                <a:solidFill>
                  <a:srgbClr val="F76F9A"/>
                </a:solidFill>
                <a:latin typeface="Arial"/>
                <a:cs typeface="Arial"/>
              </a:rPr>
              <a:t>,</a:t>
            </a:r>
            <a:r>
              <a:rPr sz="4800" b="1" spc="220" dirty="0">
                <a:solidFill>
                  <a:srgbClr val="F76F9A"/>
                </a:solidFill>
                <a:latin typeface="Arial"/>
                <a:cs typeface="Arial"/>
              </a:rPr>
              <a:t> </a:t>
            </a:r>
            <a:r>
              <a:rPr sz="4800" b="1" spc="-130" dirty="0">
                <a:solidFill>
                  <a:srgbClr val="F76F9A"/>
                </a:solidFill>
                <a:latin typeface="Arial"/>
                <a:cs typeface="Arial"/>
              </a:rPr>
              <a:t>);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-215" dirty="0">
                <a:latin typeface="Arial"/>
                <a:cs typeface="Arial"/>
              </a:rPr>
              <a:t>A</a:t>
            </a:r>
            <a:r>
              <a:rPr spc="175" dirty="0">
                <a:latin typeface="Arial"/>
                <a:cs typeface="Arial"/>
              </a:rPr>
              <a:t>g</a:t>
            </a:r>
            <a:r>
              <a:rPr spc="-30" dirty="0">
                <a:latin typeface="Arial"/>
                <a:cs typeface="Arial"/>
              </a:rPr>
              <a:t>e</a:t>
            </a:r>
            <a:r>
              <a:rPr spc="-140" dirty="0">
                <a:latin typeface="Arial"/>
                <a:cs typeface="Arial"/>
              </a:rPr>
              <a:t>n</a:t>
            </a:r>
            <a:r>
              <a:rPr spc="105" dirty="0">
                <a:latin typeface="Arial"/>
                <a:cs typeface="Arial"/>
              </a:rPr>
              <a:t>d</a:t>
            </a:r>
            <a:r>
              <a:rPr spc="465" dirty="0">
                <a:latin typeface="Arial"/>
                <a:cs typeface="Arial"/>
              </a:rPr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53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8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203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7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94DDDE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F7B13A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8"/>
            <a:ext cx="123825" cy="1238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576789" y="5149834"/>
            <a:ext cx="516636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745" algn="l"/>
              </a:tabLst>
            </a:pP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94DDDE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7"/>
            <a:ext cx="123825" cy="1238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962504" y="5060261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94DDDE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94DDDE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23656" y="6502384"/>
            <a:ext cx="561911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3713479" algn="l"/>
                <a:tab pos="5139690" algn="l"/>
              </a:tabLst>
            </a:pP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94DDDE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7"/>
            <a:ext cx="123825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62504" y="7089086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94DDDE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94DDDE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94DDDE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13137" y="1684371"/>
            <a:ext cx="6055995" cy="6648450"/>
            <a:chOff x="1313137" y="1684371"/>
            <a:chExt cx="6055995" cy="6648450"/>
          </a:xfrm>
        </p:grpSpPr>
        <p:sp>
          <p:nvSpPr>
            <p:cNvPr id="15" name="object 15"/>
            <p:cNvSpPr/>
            <p:nvPr/>
          </p:nvSpPr>
          <p:spPr>
            <a:xfrm>
              <a:off x="1463435" y="1831572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71"/>
              <a:ext cx="3869916" cy="51180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34652" y="2622299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8"/>
              <a:ext cx="3869916" cy="51180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9408" y="3361525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24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1223413"/>
            <a:ext cx="22713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465" dirty="0">
                <a:solidFill>
                  <a:srgbClr val="2A4A81"/>
                </a:solidFill>
              </a:rPr>
              <a:t>E</a:t>
            </a:r>
            <a:r>
              <a:rPr sz="4800" spc="15" dirty="0">
                <a:solidFill>
                  <a:srgbClr val="2A4A81"/>
                </a:solidFill>
              </a:rPr>
              <a:t>m</a:t>
            </a:r>
            <a:r>
              <a:rPr sz="4800" spc="-105" dirty="0">
                <a:solidFill>
                  <a:srgbClr val="2A4A81"/>
                </a:solidFill>
              </a:rPr>
              <a:t>e</a:t>
            </a:r>
            <a:r>
              <a:rPr sz="4800" spc="15" dirty="0">
                <a:solidFill>
                  <a:srgbClr val="2A4A81"/>
                </a:solidFill>
              </a:rPr>
              <a:t>n</a:t>
            </a:r>
            <a:r>
              <a:rPr sz="4800" spc="-15" dirty="0">
                <a:solidFill>
                  <a:srgbClr val="2A4A81"/>
                </a:solidFill>
              </a:rPr>
              <a:t>t</a:t>
            </a:r>
            <a:r>
              <a:rPr sz="4800" spc="390" dirty="0">
                <a:solidFill>
                  <a:srgbClr val="2A4A81"/>
                </a:solidFill>
              </a:rPr>
              <a:t>a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2763352"/>
            <a:ext cx="152400" cy="1523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>
              <a:lnSpc>
                <a:spcPts val="5635"/>
              </a:lnSpc>
              <a:spcBef>
                <a:spcPts val="100"/>
              </a:spcBef>
            </a:pPr>
            <a:r>
              <a:rPr spc="-65" dirty="0"/>
              <a:t>Conceitos</a:t>
            </a:r>
            <a:r>
              <a:rPr spc="70" dirty="0"/>
              <a:t> </a:t>
            </a:r>
            <a:r>
              <a:rPr spc="-45" dirty="0"/>
              <a:t>de</a:t>
            </a:r>
            <a:r>
              <a:rPr spc="70" dirty="0"/>
              <a:t> </a:t>
            </a:r>
            <a:r>
              <a:rPr spc="5" dirty="0"/>
              <a:t>banco</a:t>
            </a:r>
            <a:r>
              <a:rPr spc="75" dirty="0"/>
              <a:t> </a:t>
            </a:r>
            <a:r>
              <a:rPr spc="-45" dirty="0"/>
              <a:t>de</a:t>
            </a:r>
            <a:r>
              <a:rPr spc="70" dirty="0"/>
              <a:t> </a:t>
            </a:r>
            <a:r>
              <a:rPr spc="-85" dirty="0"/>
              <a:t>dados.</a:t>
            </a:r>
          </a:p>
          <a:p>
            <a:pPr marL="478790" marR="5080">
              <a:lnSpc>
                <a:spcPts val="5630"/>
              </a:lnSpc>
              <a:spcBef>
                <a:spcPts val="185"/>
              </a:spcBef>
            </a:pPr>
            <a:r>
              <a:rPr spc="-30" dirty="0"/>
              <a:t>Introdução</a:t>
            </a:r>
            <a:r>
              <a:rPr spc="85" dirty="0"/>
              <a:t> </a:t>
            </a:r>
            <a:r>
              <a:rPr spc="65" dirty="0"/>
              <a:t>aos</a:t>
            </a:r>
            <a:r>
              <a:rPr spc="85" dirty="0"/>
              <a:t> </a:t>
            </a:r>
            <a:r>
              <a:rPr spc="-50" dirty="0"/>
              <a:t>sistemas</a:t>
            </a:r>
            <a:r>
              <a:rPr spc="85" dirty="0"/>
              <a:t> </a:t>
            </a:r>
            <a:r>
              <a:rPr spc="-45" dirty="0"/>
              <a:t>de</a:t>
            </a:r>
            <a:r>
              <a:rPr spc="85" dirty="0"/>
              <a:t> </a:t>
            </a:r>
            <a:r>
              <a:rPr spc="-35" dirty="0"/>
              <a:t>gerência</a:t>
            </a:r>
            <a:r>
              <a:rPr spc="85" dirty="0"/>
              <a:t> </a:t>
            </a:r>
            <a:r>
              <a:rPr spc="-45" dirty="0"/>
              <a:t>de</a:t>
            </a:r>
            <a:r>
              <a:rPr spc="90" dirty="0"/>
              <a:t> </a:t>
            </a:r>
            <a:r>
              <a:rPr spc="-5" dirty="0"/>
              <a:t>bancos</a:t>
            </a:r>
            <a:r>
              <a:rPr spc="85" dirty="0"/>
              <a:t> </a:t>
            </a:r>
            <a:r>
              <a:rPr spc="-45" dirty="0"/>
              <a:t>de</a:t>
            </a:r>
            <a:r>
              <a:rPr spc="85" dirty="0"/>
              <a:t> </a:t>
            </a:r>
            <a:r>
              <a:rPr spc="-85" dirty="0"/>
              <a:t>dados. </a:t>
            </a:r>
            <a:r>
              <a:rPr spc="-1400" dirty="0"/>
              <a:t> </a:t>
            </a:r>
            <a:r>
              <a:rPr spc="-135" dirty="0"/>
              <a:t>Projeto</a:t>
            </a:r>
            <a:r>
              <a:rPr spc="80" dirty="0"/>
              <a:t> </a:t>
            </a:r>
            <a:r>
              <a:rPr spc="-45" dirty="0"/>
              <a:t>de</a:t>
            </a:r>
            <a:r>
              <a:rPr spc="85" dirty="0"/>
              <a:t> </a:t>
            </a:r>
            <a:r>
              <a:rPr spc="5" dirty="0"/>
              <a:t>banco</a:t>
            </a:r>
            <a:r>
              <a:rPr spc="85" dirty="0"/>
              <a:t> </a:t>
            </a:r>
            <a:r>
              <a:rPr spc="-45" dirty="0"/>
              <a:t>de</a:t>
            </a:r>
            <a:r>
              <a:rPr spc="85" dirty="0"/>
              <a:t> </a:t>
            </a:r>
            <a:r>
              <a:rPr spc="-80" dirty="0"/>
              <a:t>dados:</a:t>
            </a:r>
            <a:r>
              <a:rPr spc="85" dirty="0"/>
              <a:t> </a:t>
            </a:r>
            <a:r>
              <a:rPr spc="-170" dirty="0"/>
              <a:t>conceitual,</a:t>
            </a:r>
            <a:r>
              <a:rPr spc="85" dirty="0"/>
              <a:t> </a:t>
            </a:r>
            <a:r>
              <a:rPr spc="-20" dirty="0"/>
              <a:t>lógico</a:t>
            </a:r>
            <a:r>
              <a:rPr spc="85" dirty="0"/>
              <a:t> </a:t>
            </a:r>
            <a:r>
              <a:rPr spc="-200" dirty="0"/>
              <a:t>e</a:t>
            </a:r>
            <a:r>
              <a:rPr spc="85" dirty="0"/>
              <a:t> </a:t>
            </a:r>
            <a:r>
              <a:rPr spc="-204" dirty="0"/>
              <a:t>físico.</a:t>
            </a:r>
          </a:p>
          <a:p>
            <a:pPr marL="478790">
              <a:lnSpc>
                <a:spcPts val="5425"/>
              </a:lnSpc>
            </a:pPr>
            <a:r>
              <a:rPr spc="90" dirty="0"/>
              <a:t>Modelo </a:t>
            </a:r>
            <a:r>
              <a:rPr spc="-110" dirty="0"/>
              <a:t>conceitual</a:t>
            </a:r>
            <a:r>
              <a:rPr spc="90" dirty="0"/>
              <a:t> </a:t>
            </a:r>
            <a:r>
              <a:rPr spc="-45" dirty="0"/>
              <a:t>de</a:t>
            </a:r>
            <a:r>
              <a:rPr spc="95" dirty="0"/>
              <a:t> </a:t>
            </a:r>
            <a:r>
              <a:rPr spc="-110" dirty="0"/>
              <a:t>entidades,</a:t>
            </a:r>
            <a:r>
              <a:rPr spc="90" dirty="0"/>
              <a:t> </a:t>
            </a:r>
            <a:r>
              <a:rPr spc="-75" dirty="0"/>
              <a:t>relacionamentos</a:t>
            </a:r>
            <a:r>
              <a:rPr spc="95" dirty="0"/>
              <a:t> </a:t>
            </a:r>
            <a:r>
              <a:rPr spc="-200" dirty="0"/>
              <a:t>e</a:t>
            </a:r>
          </a:p>
          <a:p>
            <a:pPr marL="478790" marR="7592695">
              <a:lnSpc>
                <a:spcPts val="5630"/>
              </a:lnSpc>
              <a:spcBef>
                <a:spcPts val="190"/>
              </a:spcBef>
            </a:pPr>
            <a:r>
              <a:rPr spc="-135" dirty="0"/>
              <a:t>atributos. </a:t>
            </a:r>
            <a:r>
              <a:rPr spc="-130" dirty="0"/>
              <a:t> </a:t>
            </a:r>
            <a:r>
              <a:rPr spc="-60" dirty="0"/>
              <a:t>Generalização/especialização. </a:t>
            </a:r>
            <a:r>
              <a:rPr spc="-1405" dirty="0"/>
              <a:t> </a:t>
            </a:r>
            <a:r>
              <a:rPr spc="35" dirty="0"/>
              <a:t>Entidades</a:t>
            </a:r>
            <a:r>
              <a:rPr spc="75" dirty="0"/>
              <a:t> </a:t>
            </a:r>
            <a:r>
              <a:rPr spc="-75" dirty="0"/>
              <a:t>associativas.</a:t>
            </a:r>
          </a:p>
          <a:p>
            <a:pPr marL="478790">
              <a:lnSpc>
                <a:spcPts val="5420"/>
              </a:lnSpc>
            </a:pPr>
            <a:r>
              <a:rPr spc="90" dirty="0"/>
              <a:t>Modelo</a:t>
            </a:r>
            <a:r>
              <a:rPr spc="80" dirty="0"/>
              <a:t> </a:t>
            </a:r>
            <a:r>
              <a:rPr spc="-45" dirty="0"/>
              <a:t>de</a:t>
            </a:r>
            <a:r>
              <a:rPr spc="85" dirty="0"/>
              <a:t> dados</a:t>
            </a:r>
            <a:r>
              <a:rPr spc="80" dirty="0"/>
              <a:t> </a:t>
            </a:r>
            <a:r>
              <a:rPr spc="-140" dirty="0"/>
              <a:t>relacional:</a:t>
            </a:r>
            <a:r>
              <a:rPr spc="85" dirty="0"/>
              <a:t> </a:t>
            </a:r>
            <a:r>
              <a:rPr spc="100" dirty="0"/>
              <a:t>álgebra</a:t>
            </a:r>
            <a:r>
              <a:rPr spc="80" dirty="0"/>
              <a:t> </a:t>
            </a:r>
            <a:r>
              <a:rPr spc="-125" dirty="0"/>
              <a:t>relacional,</a:t>
            </a:r>
            <a:r>
              <a:rPr spc="85" dirty="0"/>
              <a:t> </a:t>
            </a:r>
            <a:r>
              <a:rPr spc="-90" dirty="0"/>
              <a:t>cálculo</a:t>
            </a:r>
          </a:p>
          <a:p>
            <a:pPr marL="478790" marR="86360">
              <a:lnSpc>
                <a:spcPts val="5630"/>
              </a:lnSpc>
              <a:spcBef>
                <a:spcPts val="95"/>
              </a:spcBef>
            </a:pPr>
            <a:r>
              <a:rPr spc="-140" dirty="0"/>
              <a:t>relacional.</a:t>
            </a:r>
            <a:r>
              <a:rPr spc="85" dirty="0"/>
              <a:t> </a:t>
            </a:r>
            <a:r>
              <a:rPr spc="90" dirty="0"/>
              <a:t>Linguagens </a:t>
            </a:r>
            <a:r>
              <a:rPr spc="-45" dirty="0"/>
              <a:t>de</a:t>
            </a:r>
            <a:r>
              <a:rPr spc="90" dirty="0"/>
              <a:t> </a:t>
            </a:r>
            <a:r>
              <a:rPr spc="-40" dirty="0"/>
              <a:t>definição</a:t>
            </a:r>
            <a:r>
              <a:rPr spc="85" dirty="0"/>
              <a:t> </a:t>
            </a:r>
            <a:r>
              <a:rPr spc="-200" dirty="0"/>
              <a:t>e</a:t>
            </a:r>
            <a:r>
              <a:rPr spc="90" dirty="0"/>
              <a:t> </a:t>
            </a:r>
            <a:r>
              <a:rPr spc="-45" dirty="0"/>
              <a:t>de</a:t>
            </a:r>
            <a:r>
              <a:rPr spc="90" dirty="0"/>
              <a:t> </a:t>
            </a:r>
            <a:r>
              <a:rPr spc="5" dirty="0"/>
              <a:t>manipulação</a:t>
            </a:r>
            <a:r>
              <a:rPr spc="85" dirty="0"/>
              <a:t> </a:t>
            </a:r>
            <a:r>
              <a:rPr spc="-45" dirty="0"/>
              <a:t>de </a:t>
            </a:r>
            <a:r>
              <a:rPr spc="-1400" dirty="0"/>
              <a:t> </a:t>
            </a:r>
            <a:r>
              <a:rPr spc="-85" dirty="0"/>
              <a:t>dados.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3477727"/>
            <a:ext cx="152400" cy="1523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4192101"/>
            <a:ext cx="152400" cy="152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4906476"/>
            <a:ext cx="152400" cy="1523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6335226"/>
            <a:ext cx="152400" cy="1523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7049601"/>
            <a:ext cx="152400" cy="1523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441" y="7763977"/>
            <a:ext cx="152400" cy="15239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505" dirty="0"/>
              <a:t>A</a:t>
            </a:r>
            <a:r>
              <a:rPr spc="1060" dirty="0"/>
              <a:t>g</a:t>
            </a:r>
            <a:r>
              <a:rPr spc="-180" dirty="0"/>
              <a:t>e</a:t>
            </a:r>
            <a:r>
              <a:rPr spc="25" dirty="0"/>
              <a:t>n</a:t>
            </a:r>
            <a:r>
              <a:rPr spc="350" dirty="0"/>
              <a:t>d</a:t>
            </a:r>
            <a:r>
              <a:rPr spc="655" dirty="0"/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53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8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203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7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94DDDE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94DDDE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8"/>
            <a:ext cx="123825" cy="1238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576789" y="5149834"/>
            <a:ext cx="516636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745" algn="l"/>
              </a:tabLst>
            </a:pPr>
            <a:r>
              <a:rPr sz="3850" spc="15" dirty="0">
                <a:solidFill>
                  <a:srgbClr val="F7B13A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F7B13A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7"/>
            <a:ext cx="123825" cy="1238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962504" y="5060261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F7B13A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F7B13A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F7B13A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F7B13A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F7B13A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F7B13A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F7B13A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F7B13A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23656" y="6502384"/>
            <a:ext cx="561911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3713479" algn="l"/>
                <a:tab pos="5139690" algn="l"/>
              </a:tabLst>
            </a:pP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94DDDE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7"/>
            <a:ext cx="123825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62504" y="7089086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94DDDE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94DDDE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94DDDE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13137" y="1684371"/>
            <a:ext cx="6055995" cy="6648450"/>
            <a:chOff x="1313137" y="1684371"/>
            <a:chExt cx="6055995" cy="6648450"/>
          </a:xfrm>
        </p:grpSpPr>
        <p:sp>
          <p:nvSpPr>
            <p:cNvPr id="15" name="object 15"/>
            <p:cNvSpPr/>
            <p:nvPr/>
          </p:nvSpPr>
          <p:spPr>
            <a:xfrm>
              <a:off x="1463435" y="1831572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71"/>
              <a:ext cx="3869916" cy="51180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34652" y="2622299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8"/>
              <a:ext cx="3869916" cy="51180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9408" y="3361525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24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904" y="3565931"/>
            <a:ext cx="16506126" cy="52993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1223413"/>
            <a:ext cx="10769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75" dirty="0">
                <a:solidFill>
                  <a:srgbClr val="2A4A81"/>
                </a:solidFill>
              </a:rPr>
              <a:t>Modelo</a:t>
            </a:r>
            <a:r>
              <a:rPr sz="4800" spc="8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dirty="0">
                <a:solidFill>
                  <a:srgbClr val="2A4A81"/>
                </a:solidFill>
              </a:rPr>
              <a:t>desenvolvimento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105" dirty="0">
                <a:solidFill>
                  <a:srgbClr val="2A4A81"/>
                </a:solidFill>
              </a:rPr>
              <a:t>semanal</a:t>
            </a:r>
            <a:endParaRPr sz="4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505" dirty="0"/>
              <a:t>A</a:t>
            </a:r>
            <a:r>
              <a:rPr spc="1060" dirty="0"/>
              <a:t>g</a:t>
            </a:r>
            <a:r>
              <a:rPr spc="-180" dirty="0"/>
              <a:t>e</a:t>
            </a:r>
            <a:r>
              <a:rPr spc="25" dirty="0"/>
              <a:t>n</a:t>
            </a:r>
            <a:r>
              <a:rPr spc="350" dirty="0"/>
              <a:t>d</a:t>
            </a:r>
            <a:r>
              <a:rPr spc="655" dirty="0"/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51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6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201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5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94DDDE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94DDDE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6"/>
            <a:ext cx="123825" cy="1238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576789" y="5149833"/>
            <a:ext cx="516636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745" algn="l"/>
              </a:tabLst>
            </a:pP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94DDDE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6"/>
            <a:ext cx="123825" cy="1238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962504" y="5060260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94DDDE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94DDDE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F7B13A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18087" y="6502383"/>
            <a:ext cx="572643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6635" algn="l"/>
                <a:tab pos="3502660" algn="l"/>
                <a:tab pos="5247005" algn="l"/>
              </a:tabLst>
            </a:pPr>
            <a:r>
              <a:rPr sz="3850" spc="130" dirty="0">
                <a:solidFill>
                  <a:srgbClr val="F7B13A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F7B13A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F7B13A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F7B13A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F7B13A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F7B13A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F7B13A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F7B13A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F7B13A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F7B13A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F7B13A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F7B13A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F7B13A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F7B13A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F7B13A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F7B13A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F7B13A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F7B13A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F7B13A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F7B13A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6"/>
            <a:ext cx="123825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62504" y="7089085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F7B13A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F7B13A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F7B13A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94DDDE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13137" y="1684368"/>
            <a:ext cx="6055995" cy="6648450"/>
            <a:chOff x="1313137" y="1684368"/>
            <a:chExt cx="6055995" cy="6648450"/>
          </a:xfrm>
        </p:grpSpPr>
        <p:sp>
          <p:nvSpPr>
            <p:cNvPr id="15" name="object 15"/>
            <p:cNvSpPr/>
            <p:nvPr/>
          </p:nvSpPr>
          <p:spPr>
            <a:xfrm>
              <a:off x="1463435" y="1831569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68"/>
              <a:ext cx="3869916" cy="51180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34652" y="2622297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6"/>
              <a:ext cx="3869916" cy="51180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9408" y="3361522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21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426" y="1134878"/>
            <a:ext cx="17535524" cy="817573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941" y="1223419"/>
            <a:ext cx="15417165" cy="63792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1249680">
              <a:lnSpc>
                <a:spcPts val="5700"/>
              </a:lnSpc>
              <a:spcBef>
                <a:spcPts val="340"/>
              </a:spcBef>
            </a:pPr>
            <a:r>
              <a:rPr sz="4800" b="1" spc="55" dirty="0">
                <a:solidFill>
                  <a:srgbClr val="2A4A81"/>
                </a:solidFill>
                <a:latin typeface="Trebuchet MS"/>
                <a:cs typeface="Trebuchet MS"/>
              </a:rPr>
              <a:t>Profissões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85" dirty="0">
                <a:solidFill>
                  <a:srgbClr val="2A4A81"/>
                </a:solidFill>
                <a:latin typeface="Trebuchet MS"/>
                <a:cs typeface="Trebuchet MS"/>
              </a:rPr>
              <a:t>relacionadas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390" dirty="0">
                <a:solidFill>
                  <a:srgbClr val="2A4A81"/>
                </a:solidFill>
                <a:latin typeface="Trebuchet MS"/>
                <a:cs typeface="Trebuchet MS"/>
              </a:rPr>
              <a:t>à</a:t>
            </a:r>
            <a:r>
              <a:rPr sz="4800" b="1" spc="1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45" dirty="0">
                <a:solidFill>
                  <a:srgbClr val="2A4A81"/>
                </a:solidFill>
                <a:latin typeface="Trebuchet MS"/>
                <a:cs typeface="Trebuchet MS"/>
              </a:rPr>
              <a:t>disciplina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1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95" dirty="0">
                <a:solidFill>
                  <a:srgbClr val="2A4A81"/>
                </a:solidFill>
                <a:latin typeface="Trebuchet MS"/>
                <a:cs typeface="Trebuchet MS"/>
              </a:rPr>
              <a:t>banco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800" b="1" spc="-14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dirty="0">
                <a:solidFill>
                  <a:srgbClr val="2A4A81"/>
                </a:solidFill>
                <a:latin typeface="Trebuchet MS"/>
                <a:cs typeface="Trebuchet MS"/>
              </a:rPr>
              <a:t>dados:</a:t>
            </a:r>
            <a:endParaRPr sz="4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rebuchet MS"/>
              <a:cs typeface="Trebuchet MS"/>
            </a:endParaRPr>
          </a:p>
          <a:p>
            <a:pPr marL="12700" marR="3121025">
              <a:lnSpc>
                <a:spcPts val="5700"/>
              </a:lnSpc>
            </a:pPr>
            <a:r>
              <a:rPr sz="4800" spc="-445" dirty="0">
                <a:solidFill>
                  <a:srgbClr val="2A4A81"/>
                </a:solidFill>
                <a:latin typeface="Trebuchet MS"/>
                <a:cs typeface="Trebuchet MS"/>
              </a:rPr>
              <a:t>1º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" dirty="0">
                <a:solidFill>
                  <a:srgbClr val="2A4A81"/>
                </a:solidFill>
                <a:latin typeface="Trebuchet MS"/>
                <a:cs typeface="Trebuchet MS"/>
              </a:rPr>
              <a:t>Período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35" dirty="0">
                <a:solidFill>
                  <a:srgbClr val="2A4A81"/>
                </a:solidFill>
                <a:latin typeface="Trebuchet MS"/>
                <a:cs typeface="Trebuchet MS"/>
              </a:rPr>
              <a:t>Engenharia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dirty="0">
                <a:solidFill>
                  <a:srgbClr val="2A4A81"/>
                </a:solidFill>
                <a:latin typeface="Trebuchet MS"/>
                <a:cs typeface="Trebuchet MS"/>
              </a:rPr>
              <a:t>Requisitos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665" dirty="0">
                <a:solidFill>
                  <a:srgbClr val="2A4A81"/>
                </a:solidFill>
                <a:latin typeface="Trebuchet MS"/>
                <a:cs typeface="Trebuchet MS"/>
              </a:rPr>
              <a:t>UML </a:t>
            </a:r>
            <a:r>
              <a:rPr sz="4800" spc="-14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2º</a:t>
            </a:r>
            <a:r>
              <a:rPr sz="48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" dirty="0">
                <a:solidFill>
                  <a:srgbClr val="2A4A81"/>
                </a:solidFill>
                <a:latin typeface="Trebuchet MS"/>
                <a:cs typeface="Trebuchet MS"/>
              </a:rPr>
              <a:t>Período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endParaRPr sz="4800">
              <a:latin typeface="Trebuchet MS"/>
              <a:cs typeface="Trebuchet MS"/>
            </a:endParaRPr>
          </a:p>
          <a:p>
            <a:pPr marL="12700" marR="5080">
              <a:lnSpc>
                <a:spcPts val="5700"/>
              </a:lnSpc>
            </a:pPr>
            <a:r>
              <a:rPr sz="4800" spc="20" dirty="0">
                <a:solidFill>
                  <a:srgbClr val="2A4A81"/>
                </a:solidFill>
                <a:latin typeface="Trebuchet MS"/>
                <a:cs typeface="Trebuchet MS"/>
              </a:rPr>
              <a:t>3º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" dirty="0">
                <a:solidFill>
                  <a:srgbClr val="2A4A81"/>
                </a:solidFill>
                <a:latin typeface="Trebuchet MS"/>
                <a:cs typeface="Trebuchet MS"/>
              </a:rPr>
              <a:t>Período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800" spc="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55" dirty="0">
                <a:solidFill>
                  <a:srgbClr val="2A4A81"/>
                </a:solidFill>
                <a:latin typeface="Trebuchet MS"/>
                <a:cs typeface="Trebuchet MS"/>
              </a:rPr>
              <a:t>Análise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125" dirty="0">
                <a:solidFill>
                  <a:srgbClr val="2A4A81"/>
                </a:solidFill>
                <a:latin typeface="Trebuchet MS"/>
                <a:cs typeface="Trebuchet MS"/>
              </a:rPr>
              <a:t>e</a:t>
            </a:r>
            <a:r>
              <a:rPr sz="4800" spc="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75" dirty="0">
                <a:solidFill>
                  <a:srgbClr val="2A4A81"/>
                </a:solidFill>
                <a:latin typeface="Trebuchet MS"/>
                <a:cs typeface="Trebuchet MS"/>
              </a:rPr>
              <a:t>Projetos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spc="8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40" dirty="0">
                <a:solidFill>
                  <a:srgbClr val="2A4A81"/>
                </a:solidFill>
                <a:latin typeface="Trebuchet MS"/>
                <a:cs typeface="Trebuchet MS"/>
              </a:rPr>
              <a:t>Sistemas/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35" dirty="0">
                <a:solidFill>
                  <a:srgbClr val="2A4A81"/>
                </a:solidFill>
                <a:latin typeface="Trebuchet MS"/>
                <a:cs typeface="Trebuchet MS"/>
              </a:rPr>
              <a:t>Engenharia </a:t>
            </a:r>
            <a:r>
              <a:rPr sz="4800" spc="-14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0" dirty="0">
                <a:solidFill>
                  <a:srgbClr val="2A4A81"/>
                </a:solidFill>
                <a:latin typeface="Trebuchet MS"/>
                <a:cs typeface="Trebuchet MS"/>
              </a:rPr>
              <a:t>Software</a:t>
            </a:r>
            <a:endParaRPr sz="4800">
              <a:latin typeface="Trebuchet MS"/>
              <a:cs typeface="Trebuchet MS"/>
            </a:endParaRPr>
          </a:p>
          <a:p>
            <a:pPr marL="12700">
              <a:lnSpc>
                <a:spcPts val="5490"/>
              </a:lnSpc>
            </a:pPr>
            <a:r>
              <a:rPr sz="4800" spc="50" dirty="0">
                <a:solidFill>
                  <a:srgbClr val="2A4A81"/>
                </a:solidFill>
                <a:latin typeface="Trebuchet MS"/>
                <a:cs typeface="Trebuchet MS"/>
              </a:rPr>
              <a:t>4º</a:t>
            </a:r>
            <a:r>
              <a:rPr sz="48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" dirty="0">
                <a:solidFill>
                  <a:srgbClr val="2A4A81"/>
                </a:solidFill>
                <a:latin typeface="Trebuchet MS"/>
                <a:cs typeface="Trebuchet MS"/>
              </a:rPr>
              <a:t>Período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80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20" dirty="0">
                <a:solidFill>
                  <a:srgbClr val="2A4A81"/>
                </a:solidFill>
                <a:latin typeface="Trebuchet MS"/>
                <a:cs typeface="Trebuchet MS"/>
              </a:rPr>
              <a:t>Metodologias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0" dirty="0">
                <a:solidFill>
                  <a:srgbClr val="2A4A81"/>
                </a:solidFill>
                <a:latin typeface="Trebuchet MS"/>
                <a:cs typeface="Trebuchet MS"/>
              </a:rPr>
              <a:t>ágeis</a:t>
            </a:r>
            <a:endParaRPr sz="4800">
              <a:latin typeface="Trebuchet MS"/>
              <a:cs typeface="Trebuchet MS"/>
            </a:endParaRPr>
          </a:p>
          <a:p>
            <a:pPr marL="12700">
              <a:lnSpc>
                <a:spcPts val="5730"/>
              </a:lnSpc>
            </a:pPr>
            <a:r>
              <a:rPr sz="4800" spc="20" dirty="0">
                <a:solidFill>
                  <a:srgbClr val="2A4A81"/>
                </a:solidFill>
                <a:latin typeface="Trebuchet MS"/>
                <a:cs typeface="Trebuchet MS"/>
              </a:rPr>
              <a:t>5º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10" dirty="0">
                <a:solidFill>
                  <a:srgbClr val="2A4A81"/>
                </a:solidFill>
                <a:latin typeface="Trebuchet MS"/>
                <a:cs typeface="Trebuchet MS"/>
              </a:rPr>
              <a:t>Período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305" dirty="0">
                <a:solidFill>
                  <a:srgbClr val="2A4A81"/>
                </a:solidFill>
                <a:latin typeface="Trebuchet MS"/>
                <a:cs typeface="Trebuchet MS"/>
              </a:rPr>
              <a:t>-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65" dirty="0">
                <a:solidFill>
                  <a:srgbClr val="2A4A81"/>
                </a:solidFill>
                <a:latin typeface="Trebuchet MS"/>
                <a:cs typeface="Trebuchet MS"/>
              </a:rPr>
              <a:t>Gestão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80" dirty="0">
                <a:solidFill>
                  <a:srgbClr val="2A4A81"/>
                </a:solidFill>
                <a:latin typeface="Trebuchet MS"/>
                <a:cs typeface="Trebuchet MS"/>
              </a:rPr>
              <a:t>projetos</a:t>
            </a:r>
            <a:r>
              <a:rPr sz="4800" spc="7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-75" dirty="0">
                <a:solidFill>
                  <a:srgbClr val="2A4A81"/>
                </a:solidFill>
                <a:latin typeface="Trebuchet MS"/>
                <a:cs typeface="Trebuchet MS"/>
              </a:rPr>
              <a:t>em</a:t>
            </a:r>
            <a:r>
              <a:rPr sz="4800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spc="25" dirty="0">
                <a:solidFill>
                  <a:srgbClr val="2A4A81"/>
                </a:solidFill>
                <a:latin typeface="Trebuchet MS"/>
                <a:cs typeface="Trebuchet MS"/>
              </a:rPr>
              <a:t>computação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2355">
              <a:lnSpc>
                <a:spcPct val="100000"/>
              </a:lnSpc>
              <a:spcBef>
                <a:spcPts val="100"/>
              </a:spcBef>
            </a:pPr>
            <a:r>
              <a:rPr spc="505" dirty="0"/>
              <a:t>A</a:t>
            </a:r>
            <a:r>
              <a:rPr spc="1060" dirty="0"/>
              <a:t>g</a:t>
            </a:r>
            <a:r>
              <a:rPr spc="-180" dirty="0"/>
              <a:t>e</a:t>
            </a:r>
            <a:r>
              <a:rPr spc="25" dirty="0"/>
              <a:t>n</a:t>
            </a:r>
            <a:r>
              <a:rPr spc="350" dirty="0"/>
              <a:t>d</a:t>
            </a:r>
            <a:r>
              <a:rPr spc="655" dirty="0"/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3441649"/>
            <a:ext cx="123825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117924"/>
            <a:ext cx="123825" cy="123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4794199"/>
            <a:ext cx="123825" cy="123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62504" y="3031433"/>
            <a:ext cx="6003925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Apresentação </a:t>
            </a:r>
            <a:r>
              <a:rPr sz="3850" spc="185" dirty="0">
                <a:solidFill>
                  <a:srgbClr val="94DDDE"/>
                </a:solidFill>
                <a:latin typeface="Trebuchet MS"/>
                <a:cs typeface="Trebuchet MS"/>
              </a:rPr>
              <a:t>da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disciplina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70" dirty="0">
                <a:solidFill>
                  <a:srgbClr val="94DDDE"/>
                </a:solidFill>
                <a:latin typeface="Trebuchet MS"/>
                <a:cs typeface="Trebuchet MS"/>
              </a:rPr>
              <a:t>Ementa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850" spc="110" dirty="0">
                <a:solidFill>
                  <a:srgbClr val="94DDDE"/>
                </a:solidFill>
                <a:latin typeface="Trebuchet MS"/>
                <a:cs typeface="Trebuchet MS"/>
              </a:rPr>
              <a:t>Cronograma</a:t>
            </a:r>
            <a:r>
              <a:rPr sz="3850" spc="4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</a:t>
            </a:r>
            <a:r>
              <a:rPr sz="3850" spc="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15" dirty="0">
                <a:solidFill>
                  <a:srgbClr val="94DDDE"/>
                </a:solidFill>
                <a:latin typeface="Trebuchet MS"/>
                <a:cs typeface="Trebuchet MS"/>
              </a:rPr>
              <a:t>estudo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5470474"/>
            <a:ext cx="123825" cy="123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7874" y="6823024"/>
            <a:ext cx="123825" cy="1238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962504" y="5060258"/>
            <a:ext cx="1851660" cy="2054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850" spc="125" dirty="0">
                <a:solidFill>
                  <a:srgbClr val="94DDDE"/>
                </a:solidFill>
                <a:latin typeface="Trebuchet MS"/>
                <a:cs typeface="Trebuchet MS"/>
              </a:rPr>
              <a:t>Modelo 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05" dirty="0">
                <a:solidFill>
                  <a:srgbClr val="94DDDE"/>
                </a:solidFill>
                <a:latin typeface="Trebuchet MS"/>
                <a:cs typeface="Trebuchet MS"/>
              </a:rPr>
              <a:t>e</a:t>
            </a:r>
            <a:r>
              <a:rPr sz="3850" spc="-25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29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l  </a:t>
            </a: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Vínculo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18087" y="5149831"/>
            <a:ext cx="5726430" cy="1964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1503045" algn="l"/>
              </a:tabLst>
            </a:pPr>
            <a:r>
              <a:rPr sz="3850" spc="15" dirty="0">
                <a:solidFill>
                  <a:srgbClr val="94DDDE"/>
                </a:solidFill>
                <a:latin typeface="Trebuchet MS"/>
                <a:cs typeface="Trebuchet MS"/>
              </a:rPr>
              <a:t>de	</a:t>
            </a:r>
            <a:r>
              <a:rPr sz="3850" spc="-35" dirty="0">
                <a:solidFill>
                  <a:srgbClr val="94DDDE"/>
                </a:solidFill>
                <a:latin typeface="Trebuchet MS"/>
                <a:cs typeface="Trebuchet MS"/>
              </a:rPr>
              <a:t>desenvolvimento</a:t>
            </a:r>
            <a:endParaRPr sz="3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15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003935" algn="l"/>
                <a:tab pos="3489960" algn="l"/>
                <a:tab pos="5234305" algn="l"/>
              </a:tabLst>
            </a:pP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d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5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130" dirty="0">
                <a:solidFill>
                  <a:srgbClr val="94DDDE"/>
                </a:solidFill>
                <a:latin typeface="Trebuchet MS"/>
                <a:cs typeface="Trebuchet MS"/>
              </a:rPr>
              <a:t>p</a:t>
            </a:r>
            <a:r>
              <a:rPr sz="3850" spc="-155" dirty="0">
                <a:solidFill>
                  <a:srgbClr val="94DDDE"/>
                </a:solidFill>
                <a:latin typeface="Trebuchet MS"/>
                <a:cs typeface="Trebuchet MS"/>
              </a:rPr>
              <a:t>l</a:t>
            </a:r>
            <a:r>
              <a:rPr sz="3850" spc="-120" dirty="0">
                <a:solidFill>
                  <a:srgbClr val="94DDDE"/>
                </a:solidFill>
                <a:latin typeface="Trebuchet MS"/>
                <a:cs typeface="Trebuchet MS"/>
              </a:rPr>
              <a:t>i</a:t>
            </a: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n</a:t>
            </a:r>
            <a:r>
              <a:rPr sz="3850" spc="235" dirty="0">
                <a:solidFill>
                  <a:srgbClr val="94DDDE"/>
                </a:solidFill>
                <a:latin typeface="Trebuchet MS"/>
                <a:cs typeface="Trebuchet MS"/>
              </a:rPr>
              <a:t>a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-160" dirty="0">
                <a:solidFill>
                  <a:srgbClr val="94DDDE"/>
                </a:solidFill>
                <a:latin typeface="Trebuchet MS"/>
                <a:cs typeface="Trebuchet MS"/>
              </a:rPr>
              <a:t>c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-20" dirty="0">
                <a:solidFill>
                  <a:srgbClr val="94DDDE"/>
                </a:solidFill>
                <a:latin typeface="Trebuchet MS"/>
                <a:cs typeface="Trebuchet MS"/>
              </a:rPr>
              <a:t>m</a:t>
            </a:r>
            <a:r>
              <a:rPr sz="3850" dirty="0">
                <a:solidFill>
                  <a:srgbClr val="94DDDE"/>
                </a:solidFill>
                <a:latin typeface="Trebuchet MS"/>
                <a:cs typeface="Trebuchet MS"/>
              </a:rPr>
              <a:t>	</a:t>
            </a:r>
            <a:r>
              <a:rPr sz="3850" spc="25" dirty="0">
                <a:solidFill>
                  <a:srgbClr val="94DDDE"/>
                </a:solidFill>
                <a:latin typeface="Trebuchet MS"/>
                <a:cs typeface="Trebuchet MS"/>
              </a:rPr>
              <a:t>o</a:t>
            </a:r>
            <a:r>
              <a:rPr sz="3850" spc="10" dirty="0">
                <a:solidFill>
                  <a:srgbClr val="94DDDE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7874" y="8175573"/>
            <a:ext cx="123825" cy="1238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962504" y="7089082"/>
            <a:ext cx="728916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005" marR="5080" indent="-154940">
              <a:lnSpc>
                <a:spcPct val="115300"/>
              </a:lnSpc>
              <a:spcBef>
                <a:spcPts val="95"/>
              </a:spcBef>
            </a:pPr>
            <a:r>
              <a:rPr sz="3850" spc="20" dirty="0">
                <a:solidFill>
                  <a:srgbClr val="94DDDE"/>
                </a:solidFill>
                <a:latin typeface="Trebuchet MS"/>
                <a:cs typeface="Trebuchet MS"/>
              </a:rPr>
              <a:t>demais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30" dirty="0">
                <a:solidFill>
                  <a:srgbClr val="94DDDE"/>
                </a:solidFill>
                <a:latin typeface="Trebuchet MS"/>
                <a:cs typeface="Trebuchet MS"/>
              </a:rPr>
              <a:t>componentes</a:t>
            </a:r>
            <a:r>
              <a:rPr sz="3850" spc="60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94DDDE"/>
                </a:solidFill>
                <a:latin typeface="Trebuchet MS"/>
                <a:cs typeface="Trebuchet MS"/>
              </a:rPr>
              <a:t>curriculares </a:t>
            </a:r>
            <a:r>
              <a:rPr sz="3850" spc="-1145" dirty="0">
                <a:solidFill>
                  <a:srgbClr val="94DDDE"/>
                </a:solidFill>
                <a:latin typeface="Trebuchet MS"/>
                <a:cs typeface="Trebuchet MS"/>
              </a:rPr>
              <a:t> </a:t>
            </a:r>
            <a:r>
              <a:rPr sz="3850" spc="130" dirty="0">
                <a:solidFill>
                  <a:srgbClr val="F7B13A"/>
                </a:solidFill>
                <a:latin typeface="Trebuchet MS"/>
                <a:cs typeface="Trebuchet MS"/>
              </a:rPr>
              <a:t>Mercado</a:t>
            </a:r>
            <a:r>
              <a:rPr sz="3850" spc="5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F7B13A"/>
                </a:solidFill>
                <a:latin typeface="Trebuchet MS"/>
                <a:cs typeface="Trebuchet MS"/>
              </a:rPr>
              <a:t>de</a:t>
            </a:r>
            <a:r>
              <a:rPr sz="3850" spc="50" dirty="0">
                <a:solidFill>
                  <a:srgbClr val="F7B13A"/>
                </a:solidFill>
                <a:latin typeface="Trebuchet MS"/>
                <a:cs typeface="Trebuchet MS"/>
              </a:rPr>
              <a:t> </a:t>
            </a:r>
            <a:r>
              <a:rPr sz="3850" spc="35" dirty="0">
                <a:solidFill>
                  <a:srgbClr val="F7B13A"/>
                </a:solidFill>
                <a:latin typeface="Trebuchet MS"/>
                <a:cs typeface="Trebuchet MS"/>
              </a:rPr>
              <a:t>trabalho</a:t>
            </a:r>
            <a:endParaRPr sz="385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313137" y="1684366"/>
            <a:ext cx="6055995" cy="6648450"/>
            <a:chOff x="1313137" y="1684366"/>
            <a:chExt cx="6055995" cy="6648450"/>
          </a:xfrm>
        </p:grpSpPr>
        <p:sp>
          <p:nvSpPr>
            <p:cNvPr id="14" name="object 14"/>
            <p:cNvSpPr/>
            <p:nvPr/>
          </p:nvSpPr>
          <p:spPr>
            <a:xfrm>
              <a:off x="1463435" y="1831567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137" y="1684366"/>
              <a:ext cx="3869916" cy="51180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34652" y="2622295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4354" y="2475094"/>
              <a:ext cx="3869916" cy="51180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49408" y="3361520"/>
              <a:ext cx="3555365" cy="2346325"/>
            </a:xfrm>
            <a:custGeom>
              <a:avLst/>
              <a:gdLst/>
              <a:ahLst/>
              <a:cxnLst/>
              <a:rect l="l" t="t" r="r" b="b"/>
              <a:pathLst>
                <a:path w="3555365" h="2346325">
                  <a:moveTo>
                    <a:pt x="0" y="2346022"/>
                  </a:moveTo>
                  <a:lnTo>
                    <a:pt x="0" y="2135442"/>
                  </a:lnTo>
                  <a:lnTo>
                    <a:pt x="61346" y="2099664"/>
                  </a:lnTo>
                  <a:lnTo>
                    <a:pt x="61346" y="2017886"/>
                  </a:lnTo>
                  <a:lnTo>
                    <a:pt x="3555006" y="0"/>
                  </a:lnTo>
                  <a:lnTo>
                    <a:pt x="3555006" y="522360"/>
                  </a:lnTo>
                  <a:lnTo>
                    <a:pt x="1309739" y="1818550"/>
                  </a:lnTo>
                  <a:lnTo>
                    <a:pt x="1116498" y="1700994"/>
                  </a:lnTo>
                  <a:lnTo>
                    <a:pt x="0" y="234602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9110" y="3214319"/>
              <a:ext cx="3869916" cy="5118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941" y="1223413"/>
            <a:ext cx="6201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75" dirty="0">
                <a:solidFill>
                  <a:srgbClr val="2A4A81"/>
                </a:solidFill>
                <a:latin typeface="Trebuchet MS"/>
                <a:cs typeface="Trebuchet MS"/>
              </a:rPr>
              <a:t>Mercado</a:t>
            </a:r>
            <a:r>
              <a:rPr sz="4800" b="1" spc="9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9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105" dirty="0">
                <a:solidFill>
                  <a:srgbClr val="2A4A81"/>
                </a:solidFill>
                <a:latin typeface="Trebuchet MS"/>
                <a:cs typeface="Trebuchet MS"/>
              </a:rPr>
              <a:t>trabalho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5941" y="3225910"/>
            <a:ext cx="6336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30" dirty="0">
                <a:solidFill>
                  <a:srgbClr val="2A4A81"/>
                </a:solidFill>
                <a:latin typeface="Trebuchet MS"/>
                <a:cs typeface="Trebuchet MS"/>
              </a:rPr>
              <a:t>Analista</a:t>
            </a:r>
            <a:r>
              <a:rPr sz="4800" b="1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spc="50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00" b="1" spc="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00" b="1" dirty="0">
                <a:solidFill>
                  <a:srgbClr val="2A4A81"/>
                </a:solidFill>
                <a:latin typeface="Trebuchet MS"/>
                <a:cs typeface="Trebuchet MS"/>
              </a:rPr>
              <a:t>requisitos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748325" y="6192937"/>
            <a:ext cx="5216525" cy="3714750"/>
            <a:chOff x="12748325" y="6192937"/>
            <a:chExt cx="5216525" cy="3714750"/>
          </a:xfrm>
        </p:grpSpPr>
        <p:sp>
          <p:nvSpPr>
            <p:cNvPr id="5" name="object 5"/>
            <p:cNvSpPr/>
            <p:nvPr/>
          </p:nvSpPr>
          <p:spPr>
            <a:xfrm>
              <a:off x="13384478" y="6320423"/>
              <a:ext cx="3944620" cy="2962275"/>
            </a:xfrm>
            <a:custGeom>
              <a:avLst/>
              <a:gdLst/>
              <a:ahLst/>
              <a:cxnLst/>
              <a:rect l="l" t="t" r="r" b="b"/>
              <a:pathLst>
                <a:path w="3944619" h="2962275">
                  <a:moveTo>
                    <a:pt x="3816760" y="2962248"/>
                  </a:moveTo>
                  <a:lnTo>
                    <a:pt x="127254" y="2962248"/>
                  </a:lnTo>
                  <a:lnTo>
                    <a:pt x="77719" y="2952230"/>
                  </a:lnTo>
                  <a:lnTo>
                    <a:pt x="37270" y="2924909"/>
                  </a:lnTo>
                  <a:lnTo>
                    <a:pt x="9999" y="2884386"/>
                  </a:lnTo>
                  <a:lnTo>
                    <a:pt x="0" y="2834762"/>
                  </a:lnTo>
                  <a:lnTo>
                    <a:pt x="0" y="127486"/>
                  </a:lnTo>
                  <a:lnTo>
                    <a:pt x="9999" y="77861"/>
                  </a:lnTo>
                  <a:lnTo>
                    <a:pt x="37270" y="37338"/>
                  </a:lnTo>
                  <a:lnTo>
                    <a:pt x="77719" y="10018"/>
                  </a:lnTo>
                  <a:lnTo>
                    <a:pt x="127254" y="0"/>
                  </a:lnTo>
                  <a:lnTo>
                    <a:pt x="3816760" y="0"/>
                  </a:lnTo>
                  <a:lnTo>
                    <a:pt x="3866294" y="10018"/>
                  </a:lnTo>
                  <a:lnTo>
                    <a:pt x="3906743" y="37338"/>
                  </a:lnTo>
                  <a:lnTo>
                    <a:pt x="3934014" y="77861"/>
                  </a:lnTo>
                  <a:lnTo>
                    <a:pt x="3944014" y="127486"/>
                  </a:lnTo>
                  <a:lnTo>
                    <a:pt x="3944014" y="2834762"/>
                  </a:lnTo>
                  <a:lnTo>
                    <a:pt x="3934014" y="2884386"/>
                  </a:lnTo>
                  <a:lnTo>
                    <a:pt x="3906743" y="2924909"/>
                  </a:lnTo>
                  <a:lnTo>
                    <a:pt x="3866294" y="2952230"/>
                  </a:lnTo>
                  <a:lnTo>
                    <a:pt x="3816760" y="2962248"/>
                  </a:lnTo>
                  <a:close/>
                </a:path>
              </a:pathLst>
            </a:custGeom>
            <a:solidFill>
              <a:srgbClr val="F5D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7224" y="6192937"/>
              <a:ext cx="4198620" cy="3217545"/>
            </a:xfrm>
            <a:custGeom>
              <a:avLst/>
              <a:gdLst/>
              <a:ahLst/>
              <a:cxnLst/>
              <a:rect l="l" t="t" r="r" b="b"/>
              <a:pathLst>
                <a:path w="4198619" h="3217545">
                  <a:moveTo>
                    <a:pt x="3944014" y="3217201"/>
                  </a:moveTo>
                  <a:lnTo>
                    <a:pt x="254508" y="3217201"/>
                  </a:lnTo>
                  <a:lnTo>
                    <a:pt x="208758" y="3213093"/>
                  </a:lnTo>
                  <a:lnTo>
                    <a:pt x="165699" y="3201250"/>
                  </a:lnTo>
                  <a:lnTo>
                    <a:pt x="126050" y="3182391"/>
                  </a:lnTo>
                  <a:lnTo>
                    <a:pt x="90529" y="3157237"/>
                  </a:lnTo>
                  <a:lnTo>
                    <a:pt x="59855" y="3126506"/>
                  </a:lnTo>
                  <a:lnTo>
                    <a:pt x="34746" y="3090921"/>
                  </a:lnTo>
                  <a:lnTo>
                    <a:pt x="15921" y="3051199"/>
                  </a:lnTo>
                  <a:lnTo>
                    <a:pt x="4100" y="3008062"/>
                  </a:lnTo>
                  <a:lnTo>
                    <a:pt x="0" y="2962229"/>
                  </a:lnTo>
                  <a:lnTo>
                    <a:pt x="0" y="254972"/>
                  </a:lnTo>
                  <a:lnTo>
                    <a:pt x="4100" y="209139"/>
                  </a:lnTo>
                  <a:lnTo>
                    <a:pt x="15921" y="166001"/>
                  </a:lnTo>
                  <a:lnTo>
                    <a:pt x="34746" y="126280"/>
                  </a:lnTo>
                  <a:lnTo>
                    <a:pt x="59855" y="90694"/>
                  </a:lnTo>
                  <a:lnTo>
                    <a:pt x="90529" y="59964"/>
                  </a:lnTo>
                  <a:lnTo>
                    <a:pt x="126050" y="34809"/>
                  </a:lnTo>
                  <a:lnTo>
                    <a:pt x="165699" y="15951"/>
                  </a:lnTo>
                  <a:lnTo>
                    <a:pt x="208758" y="4107"/>
                  </a:lnTo>
                  <a:lnTo>
                    <a:pt x="254508" y="0"/>
                  </a:lnTo>
                  <a:lnTo>
                    <a:pt x="3944014" y="0"/>
                  </a:lnTo>
                  <a:lnTo>
                    <a:pt x="3989764" y="4108"/>
                  </a:lnTo>
                  <a:lnTo>
                    <a:pt x="4032823" y="15953"/>
                  </a:lnTo>
                  <a:lnTo>
                    <a:pt x="4072472" y="34814"/>
                  </a:lnTo>
                  <a:lnTo>
                    <a:pt x="4107993" y="59970"/>
                  </a:lnTo>
                  <a:lnTo>
                    <a:pt x="4138667" y="90702"/>
                  </a:lnTo>
                  <a:lnTo>
                    <a:pt x="4163776" y="126289"/>
                  </a:lnTo>
                  <a:lnTo>
                    <a:pt x="4182601" y="166009"/>
                  </a:lnTo>
                  <a:lnTo>
                    <a:pt x="4194422" y="209144"/>
                  </a:lnTo>
                  <a:lnTo>
                    <a:pt x="4198523" y="254972"/>
                  </a:lnTo>
                  <a:lnTo>
                    <a:pt x="254508" y="254972"/>
                  </a:lnTo>
                  <a:lnTo>
                    <a:pt x="254508" y="2962229"/>
                  </a:lnTo>
                  <a:lnTo>
                    <a:pt x="4198523" y="2962229"/>
                  </a:lnTo>
                  <a:lnTo>
                    <a:pt x="4194422" y="3008062"/>
                  </a:lnTo>
                  <a:lnTo>
                    <a:pt x="4182601" y="3051199"/>
                  </a:lnTo>
                  <a:lnTo>
                    <a:pt x="4163776" y="3090921"/>
                  </a:lnTo>
                  <a:lnTo>
                    <a:pt x="4138667" y="3126506"/>
                  </a:lnTo>
                  <a:lnTo>
                    <a:pt x="4107993" y="3157237"/>
                  </a:lnTo>
                  <a:lnTo>
                    <a:pt x="4072472" y="3182391"/>
                  </a:lnTo>
                  <a:lnTo>
                    <a:pt x="4032823" y="3201250"/>
                  </a:lnTo>
                  <a:lnTo>
                    <a:pt x="3989764" y="3213093"/>
                  </a:lnTo>
                  <a:lnTo>
                    <a:pt x="3944014" y="3217201"/>
                  </a:lnTo>
                  <a:close/>
                </a:path>
                <a:path w="4198619" h="3217545">
                  <a:moveTo>
                    <a:pt x="4198523" y="2962229"/>
                  </a:moveTo>
                  <a:lnTo>
                    <a:pt x="3944014" y="2962229"/>
                  </a:lnTo>
                  <a:lnTo>
                    <a:pt x="3944014" y="254972"/>
                  </a:lnTo>
                  <a:lnTo>
                    <a:pt x="4198523" y="254972"/>
                  </a:lnTo>
                  <a:lnTo>
                    <a:pt x="4198523" y="296222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11484" y="6696174"/>
              <a:ext cx="3090545" cy="2132330"/>
            </a:xfrm>
            <a:custGeom>
              <a:avLst/>
              <a:gdLst/>
              <a:ahLst/>
              <a:cxnLst/>
              <a:rect l="l" t="t" r="r" b="b"/>
              <a:pathLst>
                <a:path w="3090544" h="2132329">
                  <a:moveTo>
                    <a:pt x="2962787" y="2132313"/>
                  </a:moveTo>
                  <a:lnTo>
                    <a:pt x="127254" y="2132313"/>
                  </a:lnTo>
                  <a:lnTo>
                    <a:pt x="77719" y="2122295"/>
                  </a:lnTo>
                  <a:lnTo>
                    <a:pt x="37270" y="2094974"/>
                  </a:lnTo>
                  <a:lnTo>
                    <a:pt x="9999" y="2054452"/>
                  </a:lnTo>
                  <a:lnTo>
                    <a:pt x="0" y="2004827"/>
                  </a:lnTo>
                  <a:lnTo>
                    <a:pt x="0" y="127486"/>
                  </a:lnTo>
                  <a:lnTo>
                    <a:pt x="9999" y="77861"/>
                  </a:lnTo>
                  <a:lnTo>
                    <a:pt x="37270" y="37338"/>
                  </a:lnTo>
                  <a:lnTo>
                    <a:pt x="77719" y="10018"/>
                  </a:lnTo>
                  <a:lnTo>
                    <a:pt x="127254" y="0"/>
                  </a:lnTo>
                  <a:lnTo>
                    <a:pt x="2962787" y="0"/>
                  </a:lnTo>
                  <a:lnTo>
                    <a:pt x="3012321" y="10018"/>
                  </a:lnTo>
                  <a:lnTo>
                    <a:pt x="3052770" y="37338"/>
                  </a:lnTo>
                  <a:lnTo>
                    <a:pt x="3080041" y="77861"/>
                  </a:lnTo>
                  <a:lnTo>
                    <a:pt x="3090041" y="127486"/>
                  </a:lnTo>
                  <a:lnTo>
                    <a:pt x="3090041" y="2004827"/>
                  </a:lnTo>
                  <a:lnTo>
                    <a:pt x="3080041" y="2054452"/>
                  </a:lnTo>
                  <a:lnTo>
                    <a:pt x="3052770" y="2094974"/>
                  </a:lnTo>
                  <a:lnTo>
                    <a:pt x="3012321" y="2122295"/>
                  </a:lnTo>
                  <a:lnTo>
                    <a:pt x="2962787" y="2132313"/>
                  </a:lnTo>
                  <a:close/>
                </a:path>
              </a:pathLst>
            </a:custGeom>
            <a:solidFill>
              <a:srgbClr val="F5D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684211" y="6568688"/>
              <a:ext cx="3344545" cy="2387600"/>
            </a:xfrm>
            <a:custGeom>
              <a:avLst/>
              <a:gdLst/>
              <a:ahLst/>
              <a:cxnLst/>
              <a:rect l="l" t="t" r="r" b="b"/>
              <a:pathLst>
                <a:path w="3344544" h="2387600">
                  <a:moveTo>
                    <a:pt x="3090042" y="2387286"/>
                  </a:moveTo>
                  <a:lnTo>
                    <a:pt x="254508" y="2387286"/>
                  </a:lnTo>
                  <a:lnTo>
                    <a:pt x="208758" y="2383178"/>
                  </a:lnTo>
                  <a:lnTo>
                    <a:pt x="165699" y="2371335"/>
                  </a:lnTo>
                  <a:lnTo>
                    <a:pt x="126050" y="2352476"/>
                  </a:lnTo>
                  <a:lnTo>
                    <a:pt x="90529" y="2327321"/>
                  </a:lnTo>
                  <a:lnTo>
                    <a:pt x="59855" y="2296591"/>
                  </a:lnTo>
                  <a:lnTo>
                    <a:pt x="34746" y="2261005"/>
                  </a:lnTo>
                  <a:lnTo>
                    <a:pt x="15922" y="2221284"/>
                  </a:lnTo>
                  <a:lnTo>
                    <a:pt x="4100" y="2178146"/>
                  </a:lnTo>
                  <a:lnTo>
                    <a:pt x="0" y="2132313"/>
                  </a:lnTo>
                  <a:lnTo>
                    <a:pt x="0" y="254972"/>
                  </a:lnTo>
                  <a:lnTo>
                    <a:pt x="4100" y="209139"/>
                  </a:lnTo>
                  <a:lnTo>
                    <a:pt x="15922" y="166001"/>
                  </a:lnTo>
                  <a:lnTo>
                    <a:pt x="34746" y="126280"/>
                  </a:lnTo>
                  <a:lnTo>
                    <a:pt x="59855" y="90694"/>
                  </a:lnTo>
                  <a:lnTo>
                    <a:pt x="90529" y="59964"/>
                  </a:lnTo>
                  <a:lnTo>
                    <a:pt x="126050" y="34809"/>
                  </a:lnTo>
                  <a:lnTo>
                    <a:pt x="165699" y="15951"/>
                  </a:lnTo>
                  <a:lnTo>
                    <a:pt x="208758" y="4107"/>
                  </a:lnTo>
                  <a:lnTo>
                    <a:pt x="254508" y="0"/>
                  </a:lnTo>
                  <a:lnTo>
                    <a:pt x="3090042" y="0"/>
                  </a:lnTo>
                  <a:lnTo>
                    <a:pt x="3135791" y="4107"/>
                  </a:lnTo>
                  <a:lnTo>
                    <a:pt x="3178850" y="15951"/>
                  </a:lnTo>
                  <a:lnTo>
                    <a:pt x="3218499" y="34809"/>
                  </a:lnTo>
                  <a:lnTo>
                    <a:pt x="3254021" y="59964"/>
                  </a:lnTo>
                  <a:lnTo>
                    <a:pt x="3284695" y="90694"/>
                  </a:lnTo>
                  <a:lnTo>
                    <a:pt x="3309803" y="126280"/>
                  </a:lnTo>
                  <a:lnTo>
                    <a:pt x="3328628" y="166001"/>
                  </a:lnTo>
                  <a:lnTo>
                    <a:pt x="3340450" y="209139"/>
                  </a:lnTo>
                  <a:lnTo>
                    <a:pt x="3344550" y="254972"/>
                  </a:lnTo>
                  <a:lnTo>
                    <a:pt x="254508" y="254972"/>
                  </a:lnTo>
                  <a:lnTo>
                    <a:pt x="254508" y="2132313"/>
                  </a:lnTo>
                  <a:lnTo>
                    <a:pt x="3344550" y="2132313"/>
                  </a:lnTo>
                  <a:lnTo>
                    <a:pt x="3340450" y="2178146"/>
                  </a:lnTo>
                  <a:lnTo>
                    <a:pt x="3328628" y="2221284"/>
                  </a:lnTo>
                  <a:lnTo>
                    <a:pt x="3309803" y="2261005"/>
                  </a:lnTo>
                  <a:lnTo>
                    <a:pt x="3284695" y="2296591"/>
                  </a:lnTo>
                  <a:lnTo>
                    <a:pt x="3254020" y="2327321"/>
                  </a:lnTo>
                  <a:lnTo>
                    <a:pt x="3218499" y="2352476"/>
                  </a:lnTo>
                  <a:lnTo>
                    <a:pt x="3178850" y="2371335"/>
                  </a:lnTo>
                  <a:lnTo>
                    <a:pt x="3135791" y="2383178"/>
                  </a:lnTo>
                  <a:lnTo>
                    <a:pt x="3090042" y="2387286"/>
                  </a:lnTo>
                  <a:close/>
                </a:path>
                <a:path w="3344544" h="2387600">
                  <a:moveTo>
                    <a:pt x="3344550" y="2132313"/>
                  </a:moveTo>
                  <a:lnTo>
                    <a:pt x="3090042" y="2132313"/>
                  </a:lnTo>
                  <a:lnTo>
                    <a:pt x="3090042" y="254972"/>
                  </a:lnTo>
                  <a:lnTo>
                    <a:pt x="3344550" y="254972"/>
                  </a:lnTo>
                  <a:lnTo>
                    <a:pt x="3344550" y="21323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75579" y="9180252"/>
              <a:ext cx="4961890" cy="600075"/>
            </a:xfrm>
            <a:custGeom>
              <a:avLst/>
              <a:gdLst/>
              <a:ahLst/>
              <a:cxnLst/>
              <a:rect l="l" t="t" r="r" b="b"/>
              <a:pathLst>
                <a:path w="4961890" h="600075">
                  <a:moveTo>
                    <a:pt x="4662471" y="599753"/>
                  </a:moveTo>
                  <a:lnTo>
                    <a:pt x="299321" y="599753"/>
                  </a:lnTo>
                  <a:lnTo>
                    <a:pt x="250831" y="595822"/>
                  </a:lnTo>
                  <a:lnTo>
                    <a:pt x="204809" y="584442"/>
                  </a:lnTo>
                  <a:lnTo>
                    <a:pt x="161877" y="566235"/>
                  </a:lnTo>
                  <a:lnTo>
                    <a:pt x="122654" y="541824"/>
                  </a:lnTo>
                  <a:lnTo>
                    <a:pt x="87763" y="511830"/>
                  </a:lnTo>
                  <a:lnTo>
                    <a:pt x="57824" y="476875"/>
                  </a:lnTo>
                  <a:lnTo>
                    <a:pt x="33457" y="437581"/>
                  </a:lnTo>
                  <a:lnTo>
                    <a:pt x="15283" y="394570"/>
                  </a:lnTo>
                  <a:lnTo>
                    <a:pt x="3924" y="348465"/>
                  </a:lnTo>
                  <a:lnTo>
                    <a:pt x="0" y="299886"/>
                  </a:lnTo>
                  <a:lnTo>
                    <a:pt x="3924" y="251307"/>
                  </a:lnTo>
                  <a:lnTo>
                    <a:pt x="15283" y="205200"/>
                  </a:lnTo>
                  <a:lnTo>
                    <a:pt x="33457" y="162187"/>
                  </a:lnTo>
                  <a:lnTo>
                    <a:pt x="57824" y="122891"/>
                  </a:lnTo>
                  <a:lnTo>
                    <a:pt x="87763" y="87933"/>
                  </a:lnTo>
                  <a:lnTo>
                    <a:pt x="122654" y="57936"/>
                  </a:lnTo>
                  <a:lnTo>
                    <a:pt x="161877" y="33522"/>
                  </a:lnTo>
                  <a:lnTo>
                    <a:pt x="204809" y="15313"/>
                  </a:lnTo>
                  <a:lnTo>
                    <a:pt x="250831" y="3932"/>
                  </a:lnTo>
                  <a:lnTo>
                    <a:pt x="299321" y="0"/>
                  </a:lnTo>
                  <a:lnTo>
                    <a:pt x="4662471" y="0"/>
                  </a:lnTo>
                  <a:lnTo>
                    <a:pt x="4710962" y="3932"/>
                  </a:lnTo>
                  <a:lnTo>
                    <a:pt x="4756985" y="15313"/>
                  </a:lnTo>
                  <a:lnTo>
                    <a:pt x="4799920" y="33522"/>
                  </a:lnTo>
                  <a:lnTo>
                    <a:pt x="4839145" y="57936"/>
                  </a:lnTo>
                  <a:lnTo>
                    <a:pt x="4874039" y="87933"/>
                  </a:lnTo>
                  <a:lnTo>
                    <a:pt x="4903981" y="122891"/>
                  </a:lnTo>
                  <a:lnTo>
                    <a:pt x="4928351" y="162187"/>
                  </a:lnTo>
                  <a:lnTo>
                    <a:pt x="4946526" y="205200"/>
                  </a:lnTo>
                  <a:lnTo>
                    <a:pt x="4957887" y="251307"/>
                  </a:lnTo>
                  <a:lnTo>
                    <a:pt x="4961812" y="299886"/>
                  </a:lnTo>
                  <a:lnTo>
                    <a:pt x="4957887" y="348460"/>
                  </a:lnTo>
                  <a:lnTo>
                    <a:pt x="4946526" y="394563"/>
                  </a:lnTo>
                  <a:lnTo>
                    <a:pt x="4928351" y="437572"/>
                  </a:lnTo>
                  <a:lnTo>
                    <a:pt x="4903981" y="476866"/>
                  </a:lnTo>
                  <a:lnTo>
                    <a:pt x="4874039" y="511822"/>
                  </a:lnTo>
                  <a:lnTo>
                    <a:pt x="4839145" y="541818"/>
                  </a:lnTo>
                  <a:lnTo>
                    <a:pt x="4799920" y="566231"/>
                  </a:lnTo>
                  <a:lnTo>
                    <a:pt x="4756985" y="584440"/>
                  </a:lnTo>
                  <a:lnTo>
                    <a:pt x="4710962" y="595821"/>
                  </a:lnTo>
                  <a:lnTo>
                    <a:pt x="4662471" y="599753"/>
                  </a:lnTo>
                  <a:close/>
                </a:path>
              </a:pathLst>
            </a:custGeom>
            <a:solidFill>
              <a:srgbClr val="F5D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48324" y="7629118"/>
              <a:ext cx="5216525" cy="2278380"/>
            </a:xfrm>
            <a:custGeom>
              <a:avLst/>
              <a:gdLst/>
              <a:ahLst/>
              <a:cxnLst/>
              <a:rect l="l" t="t" r="r" b="b"/>
              <a:pathLst>
                <a:path w="5216525" h="2278379">
                  <a:moveTo>
                    <a:pt x="2246934" y="127495"/>
                  </a:moveTo>
                  <a:lnTo>
                    <a:pt x="2236927" y="77863"/>
                  </a:lnTo>
                  <a:lnTo>
                    <a:pt x="2209660" y="37350"/>
                  </a:lnTo>
                  <a:lnTo>
                    <a:pt x="2169210" y="10020"/>
                  </a:lnTo>
                  <a:lnTo>
                    <a:pt x="2119680" y="0"/>
                  </a:lnTo>
                  <a:lnTo>
                    <a:pt x="1568411" y="0"/>
                  </a:lnTo>
                  <a:lnTo>
                    <a:pt x="1518881" y="10020"/>
                  </a:lnTo>
                  <a:lnTo>
                    <a:pt x="1478432" y="37350"/>
                  </a:lnTo>
                  <a:lnTo>
                    <a:pt x="1451152" y="77863"/>
                  </a:lnTo>
                  <a:lnTo>
                    <a:pt x="1441157" y="127495"/>
                  </a:lnTo>
                  <a:lnTo>
                    <a:pt x="1451152" y="177114"/>
                  </a:lnTo>
                  <a:lnTo>
                    <a:pt x="1478432" y="217639"/>
                  </a:lnTo>
                  <a:lnTo>
                    <a:pt x="1518881" y="244957"/>
                  </a:lnTo>
                  <a:lnTo>
                    <a:pt x="1568411" y="254977"/>
                  </a:lnTo>
                  <a:lnTo>
                    <a:pt x="2119680" y="254977"/>
                  </a:lnTo>
                  <a:lnTo>
                    <a:pt x="2169210" y="244957"/>
                  </a:lnTo>
                  <a:lnTo>
                    <a:pt x="2209660" y="217639"/>
                  </a:lnTo>
                  <a:lnTo>
                    <a:pt x="2236927" y="177114"/>
                  </a:lnTo>
                  <a:lnTo>
                    <a:pt x="2246934" y="127495"/>
                  </a:lnTo>
                  <a:close/>
                </a:path>
                <a:path w="5216525" h="2278379">
                  <a:moveTo>
                    <a:pt x="2798216" y="714717"/>
                  </a:moveTo>
                  <a:lnTo>
                    <a:pt x="2788221" y="665086"/>
                  </a:lnTo>
                  <a:lnTo>
                    <a:pt x="2760942" y="624560"/>
                  </a:lnTo>
                  <a:lnTo>
                    <a:pt x="2720492" y="597242"/>
                  </a:lnTo>
                  <a:lnTo>
                    <a:pt x="2670962" y="587222"/>
                  </a:lnTo>
                  <a:lnTo>
                    <a:pt x="1568437" y="587222"/>
                  </a:lnTo>
                  <a:lnTo>
                    <a:pt x="1518894" y="597242"/>
                  </a:lnTo>
                  <a:lnTo>
                    <a:pt x="1478445" y="624560"/>
                  </a:lnTo>
                  <a:lnTo>
                    <a:pt x="1451178" y="665086"/>
                  </a:lnTo>
                  <a:lnTo>
                    <a:pt x="1441183" y="714717"/>
                  </a:lnTo>
                  <a:lnTo>
                    <a:pt x="1451178" y="764336"/>
                  </a:lnTo>
                  <a:lnTo>
                    <a:pt x="1478445" y="804862"/>
                  </a:lnTo>
                  <a:lnTo>
                    <a:pt x="1518894" y="832180"/>
                  </a:lnTo>
                  <a:lnTo>
                    <a:pt x="1568437" y="842200"/>
                  </a:lnTo>
                  <a:lnTo>
                    <a:pt x="2670962" y="842200"/>
                  </a:lnTo>
                  <a:lnTo>
                    <a:pt x="2720492" y="832180"/>
                  </a:lnTo>
                  <a:lnTo>
                    <a:pt x="2760942" y="804862"/>
                  </a:lnTo>
                  <a:lnTo>
                    <a:pt x="2788208" y="764336"/>
                  </a:lnTo>
                  <a:lnTo>
                    <a:pt x="2798216" y="714717"/>
                  </a:lnTo>
                  <a:close/>
                </a:path>
                <a:path w="5216525" h="2278379">
                  <a:moveTo>
                    <a:pt x="5216322" y="1851025"/>
                  </a:moveTo>
                  <a:lnTo>
                    <a:pt x="5213807" y="1804530"/>
                  </a:lnTo>
                  <a:lnTo>
                    <a:pt x="5206454" y="1759470"/>
                  </a:lnTo>
                  <a:lnTo>
                    <a:pt x="5194528" y="1716100"/>
                  </a:lnTo>
                  <a:lnTo>
                    <a:pt x="5179834" y="1678647"/>
                  </a:lnTo>
                  <a:lnTo>
                    <a:pt x="5178285" y="1674685"/>
                  </a:lnTo>
                  <a:lnTo>
                    <a:pt x="5157990" y="1635506"/>
                  </a:lnTo>
                  <a:lnTo>
                    <a:pt x="5133899" y="1598803"/>
                  </a:lnTo>
                  <a:lnTo>
                    <a:pt x="5106276" y="1564855"/>
                  </a:lnTo>
                  <a:lnTo>
                    <a:pt x="5075390" y="1533906"/>
                  </a:lnTo>
                  <a:lnTo>
                    <a:pt x="5041506" y="1506245"/>
                  </a:lnTo>
                  <a:lnTo>
                    <a:pt x="5004867" y="1482102"/>
                  </a:lnTo>
                  <a:lnTo>
                    <a:pt x="4965751" y="1461770"/>
                  </a:lnTo>
                  <a:lnTo>
                    <a:pt x="4961814" y="1460220"/>
                  </a:lnTo>
                  <a:lnTo>
                    <a:pt x="4961814" y="1851025"/>
                  </a:lnTo>
                  <a:lnTo>
                    <a:pt x="4955667" y="1896846"/>
                  </a:lnTo>
                  <a:lnTo>
                    <a:pt x="4938319" y="1938032"/>
                  </a:lnTo>
                  <a:lnTo>
                    <a:pt x="4911407" y="1972919"/>
                  </a:lnTo>
                  <a:lnTo>
                    <a:pt x="4876584" y="1999869"/>
                  </a:lnTo>
                  <a:lnTo>
                    <a:pt x="4835487" y="2017255"/>
                  </a:lnTo>
                  <a:lnTo>
                    <a:pt x="4789741" y="2023402"/>
                  </a:lnTo>
                  <a:lnTo>
                    <a:pt x="426567" y="2023402"/>
                  </a:lnTo>
                  <a:lnTo>
                    <a:pt x="380834" y="2017255"/>
                  </a:lnTo>
                  <a:lnTo>
                    <a:pt x="339725" y="1999869"/>
                  </a:lnTo>
                  <a:lnTo>
                    <a:pt x="304901" y="1972919"/>
                  </a:lnTo>
                  <a:lnTo>
                    <a:pt x="277990" y="1938032"/>
                  </a:lnTo>
                  <a:lnTo>
                    <a:pt x="260654" y="1896846"/>
                  </a:lnTo>
                  <a:lnTo>
                    <a:pt x="254508" y="1851025"/>
                  </a:lnTo>
                  <a:lnTo>
                    <a:pt x="260654" y="1805203"/>
                  </a:lnTo>
                  <a:lnTo>
                    <a:pt x="277990" y="1764017"/>
                  </a:lnTo>
                  <a:lnTo>
                    <a:pt x="304901" y="1729130"/>
                  </a:lnTo>
                  <a:lnTo>
                    <a:pt x="339725" y="1702181"/>
                  </a:lnTo>
                  <a:lnTo>
                    <a:pt x="380834" y="1684807"/>
                  </a:lnTo>
                  <a:lnTo>
                    <a:pt x="426567" y="1678647"/>
                  </a:lnTo>
                  <a:lnTo>
                    <a:pt x="4789741" y="1678647"/>
                  </a:lnTo>
                  <a:lnTo>
                    <a:pt x="4835487" y="1684807"/>
                  </a:lnTo>
                  <a:lnTo>
                    <a:pt x="4876584" y="1702181"/>
                  </a:lnTo>
                  <a:lnTo>
                    <a:pt x="4911407" y="1729130"/>
                  </a:lnTo>
                  <a:lnTo>
                    <a:pt x="4938319" y="1764017"/>
                  </a:lnTo>
                  <a:lnTo>
                    <a:pt x="4955667" y="1805203"/>
                  </a:lnTo>
                  <a:lnTo>
                    <a:pt x="4961814" y="1851025"/>
                  </a:lnTo>
                  <a:lnTo>
                    <a:pt x="4961814" y="1460220"/>
                  </a:lnTo>
                  <a:lnTo>
                    <a:pt x="4924425" y="1445501"/>
                  </a:lnTo>
                  <a:lnTo>
                    <a:pt x="4881130" y="1433550"/>
                  </a:lnTo>
                  <a:lnTo>
                    <a:pt x="4836160" y="1426184"/>
                  </a:lnTo>
                  <a:lnTo>
                    <a:pt x="4789741" y="1423670"/>
                  </a:lnTo>
                  <a:lnTo>
                    <a:pt x="426567" y="1423670"/>
                  </a:lnTo>
                  <a:lnTo>
                    <a:pt x="380161" y="1426184"/>
                  </a:lnTo>
                  <a:lnTo>
                    <a:pt x="335178" y="1433550"/>
                  </a:lnTo>
                  <a:lnTo>
                    <a:pt x="291884" y="1445501"/>
                  </a:lnTo>
                  <a:lnTo>
                    <a:pt x="250558" y="1461770"/>
                  </a:lnTo>
                  <a:lnTo>
                    <a:pt x="211442" y="1482102"/>
                  </a:lnTo>
                  <a:lnTo>
                    <a:pt x="174802" y="1506245"/>
                  </a:lnTo>
                  <a:lnTo>
                    <a:pt x="140919" y="1533906"/>
                  </a:lnTo>
                  <a:lnTo>
                    <a:pt x="110032" y="1564855"/>
                  </a:lnTo>
                  <a:lnTo>
                    <a:pt x="82410" y="1598803"/>
                  </a:lnTo>
                  <a:lnTo>
                    <a:pt x="58318" y="1635506"/>
                  </a:lnTo>
                  <a:lnTo>
                    <a:pt x="38023" y="1674685"/>
                  </a:lnTo>
                  <a:lnTo>
                    <a:pt x="21780" y="1716100"/>
                  </a:lnTo>
                  <a:lnTo>
                    <a:pt x="9855" y="1759470"/>
                  </a:lnTo>
                  <a:lnTo>
                    <a:pt x="2501" y="1804530"/>
                  </a:lnTo>
                  <a:lnTo>
                    <a:pt x="0" y="1851025"/>
                  </a:lnTo>
                  <a:lnTo>
                    <a:pt x="2501" y="1897532"/>
                  </a:lnTo>
                  <a:lnTo>
                    <a:pt x="9855" y="1942592"/>
                  </a:lnTo>
                  <a:lnTo>
                    <a:pt x="21780" y="1985949"/>
                  </a:lnTo>
                  <a:lnTo>
                    <a:pt x="38023" y="2027364"/>
                  </a:lnTo>
                  <a:lnTo>
                    <a:pt x="58318" y="2066544"/>
                  </a:lnTo>
                  <a:lnTo>
                    <a:pt x="82410" y="2103247"/>
                  </a:lnTo>
                  <a:lnTo>
                    <a:pt x="110020" y="2137206"/>
                  </a:lnTo>
                  <a:lnTo>
                    <a:pt x="140906" y="2168144"/>
                  </a:lnTo>
                  <a:lnTo>
                    <a:pt x="174802" y="2195817"/>
                  </a:lnTo>
                  <a:lnTo>
                    <a:pt x="211429" y="2219947"/>
                  </a:lnTo>
                  <a:lnTo>
                    <a:pt x="250545" y="2240280"/>
                  </a:lnTo>
                  <a:lnTo>
                    <a:pt x="291884" y="2256561"/>
                  </a:lnTo>
                  <a:lnTo>
                    <a:pt x="335165" y="2268499"/>
                  </a:lnTo>
                  <a:lnTo>
                    <a:pt x="380149" y="2275865"/>
                  </a:lnTo>
                  <a:lnTo>
                    <a:pt x="426567" y="2278380"/>
                  </a:lnTo>
                  <a:lnTo>
                    <a:pt x="4789741" y="2278380"/>
                  </a:lnTo>
                  <a:lnTo>
                    <a:pt x="4836160" y="2275865"/>
                  </a:lnTo>
                  <a:lnTo>
                    <a:pt x="4881143" y="2268512"/>
                  </a:lnTo>
                  <a:lnTo>
                    <a:pt x="4924425" y="2256561"/>
                  </a:lnTo>
                  <a:lnTo>
                    <a:pt x="4965763" y="2240280"/>
                  </a:lnTo>
                  <a:lnTo>
                    <a:pt x="5004879" y="2219947"/>
                  </a:lnTo>
                  <a:lnTo>
                    <a:pt x="5041506" y="2195817"/>
                  </a:lnTo>
                  <a:lnTo>
                    <a:pt x="5075402" y="2168156"/>
                  </a:lnTo>
                  <a:lnTo>
                    <a:pt x="5106289" y="2137206"/>
                  </a:lnTo>
                  <a:lnTo>
                    <a:pt x="5133911" y="2103259"/>
                  </a:lnTo>
                  <a:lnTo>
                    <a:pt x="5157990" y="2066556"/>
                  </a:lnTo>
                  <a:lnTo>
                    <a:pt x="5178285" y="2027377"/>
                  </a:lnTo>
                  <a:lnTo>
                    <a:pt x="5194528" y="1985962"/>
                  </a:lnTo>
                  <a:lnTo>
                    <a:pt x="5206466" y="1942592"/>
                  </a:lnTo>
                  <a:lnTo>
                    <a:pt x="5213807" y="1897532"/>
                  </a:lnTo>
                  <a:lnTo>
                    <a:pt x="5216322" y="185102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01583" y="6706255"/>
              <a:ext cx="609600" cy="1177925"/>
            </a:xfrm>
            <a:custGeom>
              <a:avLst/>
              <a:gdLst/>
              <a:ahLst/>
              <a:cxnLst/>
              <a:rect l="l" t="t" r="r" b="b"/>
              <a:pathLst>
                <a:path w="609600" h="1177925">
                  <a:moveTo>
                    <a:pt x="481920" y="1177834"/>
                  </a:moveTo>
                  <a:lnTo>
                    <a:pt x="429604" y="1166566"/>
                  </a:lnTo>
                  <a:lnTo>
                    <a:pt x="385893" y="1133999"/>
                  </a:lnTo>
                  <a:lnTo>
                    <a:pt x="304568" y="1040345"/>
                  </a:lnTo>
                  <a:lnTo>
                    <a:pt x="223262" y="1133998"/>
                  </a:lnTo>
                  <a:lnTo>
                    <a:pt x="202936" y="1152818"/>
                  </a:lnTo>
                  <a:lnTo>
                    <a:pt x="179543" y="1166552"/>
                  </a:lnTo>
                  <a:lnTo>
                    <a:pt x="154003" y="1174967"/>
                  </a:lnTo>
                  <a:lnTo>
                    <a:pt x="127234" y="1177834"/>
                  </a:lnTo>
                  <a:lnTo>
                    <a:pt x="116007" y="1177335"/>
                  </a:lnTo>
                  <a:lnTo>
                    <a:pt x="48787" y="1150696"/>
                  </a:lnTo>
                  <a:lnTo>
                    <a:pt x="5928" y="1088805"/>
                  </a:lnTo>
                  <a:lnTo>
                    <a:pt x="0" y="1050328"/>
                  </a:lnTo>
                  <a:lnTo>
                    <a:pt x="0" y="127486"/>
                  </a:lnTo>
                  <a:lnTo>
                    <a:pt x="9999" y="77861"/>
                  </a:lnTo>
                  <a:lnTo>
                    <a:pt x="37270" y="37338"/>
                  </a:lnTo>
                  <a:lnTo>
                    <a:pt x="77719" y="10018"/>
                  </a:lnTo>
                  <a:lnTo>
                    <a:pt x="127254" y="0"/>
                  </a:lnTo>
                  <a:lnTo>
                    <a:pt x="481901" y="0"/>
                  </a:lnTo>
                  <a:lnTo>
                    <a:pt x="531435" y="10018"/>
                  </a:lnTo>
                  <a:lnTo>
                    <a:pt x="571884" y="37338"/>
                  </a:lnTo>
                  <a:lnTo>
                    <a:pt x="599155" y="77861"/>
                  </a:lnTo>
                  <a:lnTo>
                    <a:pt x="609155" y="127486"/>
                  </a:lnTo>
                  <a:lnTo>
                    <a:pt x="609155" y="1050328"/>
                  </a:lnTo>
                  <a:lnTo>
                    <a:pt x="603227" y="1088797"/>
                  </a:lnTo>
                  <a:lnTo>
                    <a:pt x="560367" y="1150693"/>
                  </a:lnTo>
                  <a:lnTo>
                    <a:pt x="526479" y="1169734"/>
                  </a:lnTo>
                  <a:lnTo>
                    <a:pt x="481920" y="1177834"/>
                  </a:lnTo>
                  <a:close/>
                </a:path>
              </a:pathLst>
            </a:custGeom>
            <a:solidFill>
              <a:srgbClr val="F5D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774329" y="6578789"/>
              <a:ext cx="864235" cy="1433195"/>
            </a:xfrm>
            <a:custGeom>
              <a:avLst/>
              <a:gdLst/>
              <a:ahLst/>
              <a:cxnLst/>
              <a:rect l="l" t="t" r="r" b="b"/>
              <a:pathLst>
                <a:path w="864234" h="1433195">
                  <a:moveTo>
                    <a:pt x="254449" y="1432787"/>
                  </a:moveTo>
                  <a:lnTo>
                    <a:pt x="209607" y="1428788"/>
                  </a:lnTo>
                  <a:lnTo>
                    <a:pt x="165351" y="1416626"/>
                  </a:lnTo>
                  <a:lnTo>
                    <a:pt x="118577" y="1393383"/>
                  </a:lnTo>
                  <a:lnTo>
                    <a:pt x="78289" y="1361785"/>
                  </a:lnTo>
                  <a:lnTo>
                    <a:pt x="45388" y="1323132"/>
                  </a:lnTo>
                  <a:lnTo>
                    <a:pt x="20772" y="1278720"/>
                  </a:lnTo>
                  <a:lnTo>
                    <a:pt x="5343" y="1229848"/>
                  </a:lnTo>
                  <a:lnTo>
                    <a:pt x="0" y="1177815"/>
                  </a:lnTo>
                  <a:lnTo>
                    <a:pt x="0" y="254972"/>
                  </a:lnTo>
                  <a:lnTo>
                    <a:pt x="4100" y="209139"/>
                  </a:lnTo>
                  <a:lnTo>
                    <a:pt x="15922" y="166001"/>
                  </a:lnTo>
                  <a:lnTo>
                    <a:pt x="34746" y="126280"/>
                  </a:lnTo>
                  <a:lnTo>
                    <a:pt x="59855" y="90694"/>
                  </a:lnTo>
                  <a:lnTo>
                    <a:pt x="90529" y="59964"/>
                  </a:lnTo>
                  <a:lnTo>
                    <a:pt x="126050" y="34809"/>
                  </a:lnTo>
                  <a:lnTo>
                    <a:pt x="165699" y="15951"/>
                  </a:lnTo>
                  <a:lnTo>
                    <a:pt x="208758" y="4107"/>
                  </a:lnTo>
                  <a:lnTo>
                    <a:pt x="254508" y="0"/>
                  </a:lnTo>
                  <a:lnTo>
                    <a:pt x="609155" y="0"/>
                  </a:lnTo>
                  <a:lnTo>
                    <a:pt x="654899" y="4108"/>
                  </a:lnTo>
                  <a:lnTo>
                    <a:pt x="697955" y="15953"/>
                  </a:lnTo>
                  <a:lnTo>
                    <a:pt x="737604" y="34814"/>
                  </a:lnTo>
                  <a:lnTo>
                    <a:pt x="773126" y="59970"/>
                  </a:lnTo>
                  <a:lnTo>
                    <a:pt x="803801" y="90702"/>
                  </a:lnTo>
                  <a:lnTo>
                    <a:pt x="828912" y="126289"/>
                  </a:lnTo>
                  <a:lnTo>
                    <a:pt x="847739" y="166009"/>
                  </a:lnTo>
                  <a:lnTo>
                    <a:pt x="859562" y="209144"/>
                  </a:lnTo>
                  <a:lnTo>
                    <a:pt x="863663" y="254972"/>
                  </a:lnTo>
                  <a:lnTo>
                    <a:pt x="254507" y="254972"/>
                  </a:lnTo>
                  <a:lnTo>
                    <a:pt x="254507" y="1177815"/>
                  </a:lnTo>
                  <a:lnTo>
                    <a:pt x="863663" y="1177815"/>
                  </a:lnTo>
                  <a:lnTo>
                    <a:pt x="858321" y="1229848"/>
                  </a:lnTo>
                  <a:lnTo>
                    <a:pt x="842895" y="1278720"/>
                  </a:lnTo>
                  <a:lnTo>
                    <a:pt x="818282" y="1323132"/>
                  </a:lnTo>
                  <a:lnTo>
                    <a:pt x="786299" y="1360708"/>
                  </a:lnTo>
                  <a:lnTo>
                    <a:pt x="431841" y="1360708"/>
                  </a:lnTo>
                  <a:lnTo>
                    <a:pt x="393020" y="1391730"/>
                  </a:lnTo>
                  <a:lnTo>
                    <a:pt x="349613" y="1414311"/>
                  </a:lnTo>
                  <a:lnTo>
                    <a:pt x="302971" y="1428111"/>
                  </a:lnTo>
                  <a:lnTo>
                    <a:pt x="254449" y="1432787"/>
                  </a:lnTo>
                  <a:close/>
                </a:path>
                <a:path w="864234" h="1433195">
                  <a:moveTo>
                    <a:pt x="863663" y="1177815"/>
                  </a:moveTo>
                  <a:lnTo>
                    <a:pt x="609155" y="1177815"/>
                  </a:lnTo>
                  <a:lnTo>
                    <a:pt x="609155" y="254972"/>
                  </a:lnTo>
                  <a:lnTo>
                    <a:pt x="863663" y="254972"/>
                  </a:lnTo>
                  <a:lnTo>
                    <a:pt x="863663" y="1177815"/>
                  </a:lnTo>
                  <a:close/>
                </a:path>
                <a:path w="864234" h="1433195">
                  <a:moveTo>
                    <a:pt x="609155" y="1177815"/>
                  </a:moveTo>
                  <a:lnTo>
                    <a:pt x="254507" y="1177815"/>
                  </a:lnTo>
                  <a:lnTo>
                    <a:pt x="431821" y="973562"/>
                  </a:lnTo>
                  <a:lnTo>
                    <a:pt x="609155" y="1177815"/>
                  </a:lnTo>
                  <a:close/>
                </a:path>
                <a:path w="864234" h="1433195">
                  <a:moveTo>
                    <a:pt x="609214" y="1432787"/>
                  </a:moveTo>
                  <a:lnTo>
                    <a:pt x="560691" y="1428108"/>
                  </a:lnTo>
                  <a:lnTo>
                    <a:pt x="514052" y="1414304"/>
                  </a:lnTo>
                  <a:lnTo>
                    <a:pt x="470650" y="1391721"/>
                  </a:lnTo>
                  <a:lnTo>
                    <a:pt x="431841" y="1360708"/>
                  </a:lnTo>
                  <a:lnTo>
                    <a:pt x="786299" y="1360708"/>
                  </a:lnTo>
                  <a:lnTo>
                    <a:pt x="745092" y="1393383"/>
                  </a:lnTo>
                  <a:lnTo>
                    <a:pt x="698311" y="1416626"/>
                  </a:lnTo>
                  <a:lnTo>
                    <a:pt x="654056" y="1428788"/>
                  </a:lnTo>
                  <a:lnTo>
                    <a:pt x="609214" y="143278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017" y="2637932"/>
            <a:ext cx="13590082" cy="729407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4"/>
            <a:ext cx="10168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30" dirty="0">
                <a:solidFill>
                  <a:srgbClr val="2A4A81"/>
                </a:solidFill>
              </a:rPr>
              <a:t>Analista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40" dirty="0">
                <a:solidFill>
                  <a:srgbClr val="2A4A81"/>
                </a:solidFill>
              </a:rPr>
              <a:t>Requisitos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-295" dirty="0">
                <a:solidFill>
                  <a:srgbClr val="2A4A81"/>
                </a:solidFill>
              </a:rPr>
              <a:t>-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95" dirty="0">
                <a:solidFill>
                  <a:srgbClr val="2A4A81"/>
                </a:solidFill>
              </a:rPr>
              <a:t>Atividades</a:t>
            </a:r>
            <a:endParaRPr sz="4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5956" y="2587082"/>
            <a:ext cx="13247095" cy="692788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2"/>
            <a:ext cx="10168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30" dirty="0">
                <a:solidFill>
                  <a:srgbClr val="2A4A81"/>
                </a:solidFill>
              </a:rPr>
              <a:t>Analista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40" dirty="0">
                <a:solidFill>
                  <a:srgbClr val="2A4A81"/>
                </a:solidFill>
              </a:rPr>
              <a:t>Requisitos</a:t>
            </a:r>
            <a:r>
              <a:rPr sz="4800" spc="100" dirty="0">
                <a:solidFill>
                  <a:srgbClr val="2A4A81"/>
                </a:solidFill>
              </a:rPr>
              <a:t> </a:t>
            </a:r>
            <a:r>
              <a:rPr sz="4800" spc="-295" dirty="0">
                <a:solidFill>
                  <a:srgbClr val="2A4A81"/>
                </a:solidFill>
              </a:rPr>
              <a:t>-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95" dirty="0">
                <a:solidFill>
                  <a:srgbClr val="2A4A81"/>
                </a:solidFill>
              </a:rPr>
              <a:t>Atividades</a:t>
            </a:r>
            <a:endParaRPr sz="4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2270" y="2602996"/>
            <a:ext cx="14329233" cy="70437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9"/>
            <a:ext cx="12007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70" dirty="0">
                <a:solidFill>
                  <a:srgbClr val="2A4A81"/>
                </a:solidFill>
              </a:rPr>
              <a:t>Administrador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100" dirty="0">
                <a:solidFill>
                  <a:srgbClr val="2A4A81"/>
                </a:solidFill>
              </a:rPr>
              <a:t>Banco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260" dirty="0">
                <a:solidFill>
                  <a:srgbClr val="2A4A81"/>
                </a:solidFill>
              </a:rPr>
              <a:t>Dados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310" dirty="0">
                <a:solidFill>
                  <a:srgbClr val="2A4A81"/>
                </a:solidFill>
              </a:rPr>
              <a:t>(DBA)</a:t>
            </a:r>
            <a:endParaRPr sz="4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760" y="2706112"/>
            <a:ext cx="16792832" cy="36788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12007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70" dirty="0">
                <a:solidFill>
                  <a:srgbClr val="2A4A81"/>
                </a:solidFill>
              </a:rPr>
              <a:t>Administrador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100" dirty="0">
                <a:solidFill>
                  <a:srgbClr val="2A4A81"/>
                </a:solidFill>
              </a:rPr>
              <a:t>Banco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260" dirty="0">
                <a:solidFill>
                  <a:srgbClr val="2A4A81"/>
                </a:solidFill>
              </a:rPr>
              <a:t>Dados</a:t>
            </a:r>
            <a:r>
              <a:rPr sz="4800" spc="105" dirty="0">
                <a:solidFill>
                  <a:srgbClr val="2A4A81"/>
                </a:solidFill>
              </a:rPr>
              <a:t> </a:t>
            </a:r>
            <a:r>
              <a:rPr sz="4800" spc="310" dirty="0">
                <a:solidFill>
                  <a:srgbClr val="2A4A81"/>
                </a:solidFill>
              </a:rPr>
              <a:t>(DBA)</a:t>
            </a:r>
            <a:endParaRPr sz="4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8396" y="2454779"/>
            <a:ext cx="11446239" cy="73139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62185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80" dirty="0">
                <a:solidFill>
                  <a:srgbClr val="2A4A81"/>
                </a:solidFill>
              </a:rPr>
              <a:t>Engenheiro</a:t>
            </a:r>
            <a:r>
              <a:rPr sz="4800" spc="6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600" y="2785381"/>
            <a:ext cx="13905698" cy="60285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4"/>
            <a:ext cx="62185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80" dirty="0">
                <a:solidFill>
                  <a:srgbClr val="2A4A81"/>
                </a:solidFill>
              </a:rPr>
              <a:t>Engenheiro</a:t>
            </a:r>
            <a:r>
              <a:rPr sz="4800" spc="65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2404" y="2827184"/>
            <a:ext cx="14677894" cy="45483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2"/>
            <a:ext cx="5644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20" dirty="0">
                <a:solidFill>
                  <a:srgbClr val="2A4A81"/>
                </a:solidFill>
              </a:rPr>
              <a:t>Arquiteto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547" y="2929835"/>
            <a:ext cx="10094334" cy="6221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3657" y="3875992"/>
            <a:ext cx="15439254" cy="54122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5941" y="1223419"/>
            <a:ext cx="5644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20" dirty="0">
                <a:solidFill>
                  <a:srgbClr val="2A4A81"/>
                </a:solidFill>
              </a:rPr>
              <a:t>Arquiteto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547" y="2929833"/>
            <a:ext cx="10094334" cy="6221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7989" y="4006284"/>
            <a:ext cx="16277214" cy="49594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5644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20" dirty="0">
                <a:solidFill>
                  <a:srgbClr val="2A4A81"/>
                </a:solidFill>
              </a:rPr>
              <a:t>Arquiteto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8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720" y="2213203"/>
            <a:ext cx="15232200" cy="41707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3153" y="6759264"/>
            <a:ext cx="10869034" cy="11287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5941" y="1223413"/>
            <a:ext cx="52889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30" dirty="0">
                <a:solidFill>
                  <a:srgbClr val="2A4A81"/>
                </a:solidFill>
              </a:rPr>
              <a:t>Analista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285" y="2732941"/>
            <a:ext cx="16358470" cy="26227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9996" y="5875645"/>
            <a:ext cx="13654755" cy="14216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5941" y="1223414"/>
            <a:ext cx="52889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30" dirty="0">
                <a:solidFill>
                  <a:srgbClr val="2A4A81"/>
                </a:solidFill>
              </a:rPr>
              <a:t>Analista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7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607" y="3004010"/>
            <a:ext cx="16060107" cy="43968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2"/>
            <a:ext cx="5492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65" dirty="0">
                <a:solidFill>
                  <a:srgbClr val="2A4A81"/>
                </a:solidFill>
              </a:rPr>
              <a:t>Cientista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1248" y="2941173"/>
            <a:ext cx="16357612" cy="49698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41" y="1223419"/>
            <a:ext cx="5492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65" dirty="0">
                <a:solidFill>
                  <a:srgbClr val="2A4A81"/>
                </a:solidFill>
              </a:rPr>
              <a:t>Cientista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50" dirty="0">
                <a:solidFill>
                  <a:srgbClr val="2A4A81"/>
                </a:solidFill>
              </a:rPr>
              <a:t>de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180" dirty="0">
                <a:solidFill>
                  <a:srgbClr val="2A4A81"/>
                </a:solidFill>
              </a:rPr>
              <a:t>dados</a:t>
            </a:r>
            <a:endParaRPr sz="4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852110" y="1124076"/>
            <a:ext cx="3484245" cy="2832100"/>
            <a:chOff x="1852110" y="1124076"/>
            <a:chExt cx="3484245" cy="2832100"/>
          </a:xfrm>
        </p:grpSpPr>
        <p:sp>
          <p:nvSpPr>
            <p:cNvPr id="4" name="object 4"/>
            <p:cNvSpPr/>
            <p:nvPr/>
          </p:nvSpPr>
          <p:spPr>
            <a:xfrm>
              <a:off x="3213343" y="1218764"/>
              <a:ext cx="1958339" cy="2517775"/>
            </a:xfrm>
            <a:custGeom>
              <a:avLst/>
              <a:gdLst/>
              <a:ahLst/>
              <a:cxnLst/>
              <a:rect l="l" t="t" r="r" b="b"/>
              <a:pathLst>
                <a:path w="1958339" h="2517775">
                  <a:moveTo>
                    <a:pt x="1446397" y="2517360"/>
                  </a:moveTo>
                  <a:lnTo>
                    <a:pt x="1280257" y="2041459"/>
                  </a:lnTo>
                  <a:lnTo>
                    <a:pt x="339261" y="1498569"/>
                  </a:lnTo>
                  <a:lnTo>
                    <a:pt x="299620" y="1473115"/>
                  </a:lnTo>
                  <a:lnTo>
                    <a:pt x="261342" y="1443401"/>
                  </a:lnTo>
                  <a:lnTo>
                    <a:pt x="224679" y="1409867"/>
                  </a:lnTo>
                  <a:lnTo>
                    <a:pt x="189882" y="1372952"/>
                  </a:lnTo>
                  <a:lnTo>
                    <a:pt x="157205" y="1333095"/>
                  </a:lnTo>
                  <a:lnTo>
                    <a:pt x="126897" y="1290735"/>
                  </a:lnTo>
                  <a:lnTo>
                    <a:pt x="99212" y="1246313"/>
                  </a:lnTo>
                  <a:lnTo>
                    <a:pt x="74402" y="1200267"/>
                  </a:lnTo>
                  <a:lnTo>
                    <a:pt x="52717" y="1153037"/>
                  </a:lnTo>
                  <a:lnTo>
                    <a:pt x="34410" y="1105063"/>
                  </a:lnTo>
                  <a:lnTo>
                    <a:pt x="19733" y="1056783"/>
                  </a:lnTo>
                  <a:lnTo>
                    <a:pt x="8938" y="1008638"/>
                  </a:lnTo>
                  <a:lnTo>
                    <a:pt x="2276" y="961067"/>
                  </a:lnTo>
                  <a:lnTo>
                    <a:pt x="0" y="914508"/>
                  </a:lnTo>
                  <a:lnTo>
                    <a:pt x="0" y="238338"/>
                  </a:lnTo>
                  <a:lnTo>
                    <a:pt x="3088" y="187481"/>
                  </a:lnTo>
                  <a:lnTo>
                    <a:pt x="12086" y="142177"/>
                  </a:lnTo>
                  <a:lnTo>
                    <a:pt x="26592" y="102659"/>
                  </a:lnTo>
                  <a:lnTo>
                    <a:pt x="46201" y="69159"/>
                  </a:lnTo>
                  <a:lnTo>
                    <a:pt x="99125" y="21147"/>
                  </a:lnTo>
                  <a:lnTo>
                    <a:pt x="167639" y="0"/>
                  </a:lnTo>
                  <a:lnTo>
                    <a:pt x="206737" y="82"/>
                  </a:lnTo>
                  <a:lnTo>
                    <a:pt x="248525" y="7578"/>
                  </a:lnTo>
                  <a:lnTo>
                    <a:pt x="292601" y="22722"/>
                  </a:lnTo>
                  <a:lnTo>
                    <a:pt x="338563" y="45744"/>
                  </a:lnTo>
                  <a:lnTo>
                    <a:pt x="1618820" y="784717"/>
                  </a:lnTo>
                  <a:lnTo>
                    <a:pt x="1658332" y="810031"/>
                  </a:lnTo>
                  <a:lnTo>
                    <a:pt x="1696519" y="839626"/>
                  </a:lnTo>
                  <a:lnTo>
                    <a:pt x="1733125" y="873059"/>
                  </a:lnTo>
                  <a:lnTo>
                    <a:pt x="1767893" y="909890"/>
                  </a:lnTo>
                  <a:lnTo>
                    <a:pt x="1800567" y="949678"/>
                  </a:lnTo>
                  <a:lnTo>
                    <a:pt x="1830890" y="991982"/>
                  </a:lnTo>
                  <a:lnTo>
                    <a:pt x="1858606" y="1036362"/>
                  </a:lnTo>
                  <a:lnTo>
                    <a:pt x="1883459" y="1082375"/>
                  </a:lnTo>
                  <a:lnTo>
                    <a:pt x="1905192" y="1129582"/>
                  </a:lnTo>
                  <a:lnTo>
                    <a:pt x="1923548" y="1177541"/>
                  </a:lnTo>
                  <a:lnTo>
                    <a:pt x="1938271" y="1225811"/>
                  </a:lnTo>
                  <a:lnTo>
                    <a:pt x="1949106" y="1273951"/>
                  </a:lnTo>
                  <a:lnTo>
                    <a:pt x="1955794" y="1321521"/>
                  </a:lnTo>
                  <a:lnTo>
                    <a:pt x="1958081" y="1368079"/>
                  </a:lnTo>
                  <a:lnTo>
                    <a:pt x="1958081" y="2044250"/>
                  </a:lnTo>
                  <a:lnTo>
                    <a:pt x="1954992" y="2095107"/>
                  </a:lnTo>
                  <a:lnTo>
                    <a:pt x="1945994" y="2140411"/>
                  </a:lnTo>
                  <a:lnTo>
                    <a:pt x="1931489" y="2179929"/>
                  </a:lnTo>
                  <a:lnTo>
                    <a:pt x="1911879" y="2213428"/>
                  </a:lnTo>
                  <a:lnTo>
                    <a:pt x="1858955" y="2261441"/>
                  </a:lnTo>
                  <a:lnTo>
                    <a:pt x="1790441" y="2282588"/>
                  </a:lnTo>
                  <a:lnTo>
                    <a:pt x="1751344" y="2282506"/>
                  </a:lnTo>
                  <a:lnTo>
                    <a:pt x="1709556" y="2275009"/>
                  </a:lnTo>
                  <a:lnTo>
                    <a:pt x="1665480" y="2259866"/>
                  </a:lnTo>
                  <a:lnTo>
                    <a:pt x="1619518" y="2236843"/>
                  </a:lnTo>
                  <a:lnTo>
                    <a:pt x="1612537" y="2232656"/>
                  </a:lnTo>
                  <a:lnTo>
                    <a:pt x="1446397" y="2517360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93119" y="1781305"/>
              <a:ext cx="1654810" cy="2129155"/>
            </a:xfrm>
            <a:custGeom>
              <a:avLst/>
              <a:gdLst/>
              <a:ahLst/>
              <a:cxnLst/>
              <a:rect l="l" t="t" r="r" b="b"/>
              <a:pathLst>
                <a:path w="1654810" h="2129154">
                  <a:moveTo>
                    <a:pt x="432802" y="2128571"/>
                  </a:moveTo>
                  <a:lnTo>
                    <a:pt x="292490" y="1887830"/>
                  </a:lnTo>
                  <a:lnTo>
                    <a:pt x="286207" y="1891319"/>
                  </a:lnTo>
                  <a:lnTo>
                    <a:pt x="239688" y="1913859"/>
                  </a:lnTo>
                  <a:lnTo>
                    <a:pt x="195593" y="1926862"/>
                  </a:lnTo>
                  <a:lnTo>
                    <a:pt x="154505" y="1930671"/>
                  </a:lnTo>
                  <a:lnTo>
                    <a:pt x="117007" y="1925628"/>
                  </a:lnTo>
                  <a:lnTo>
                    <a:pt x="55108" y="1890364"/>
                  </a:lnTo>
                  <a:lnTo>
                    <a:pt x="14553" y="1823816"/>
                  </a:lnTo>
                  <a:lnTo>
                    <a:pt x="3735" y="1779669"/>
                  </a:lnTo>
                  <a:lnTo>
                    <a:pt x="0" y="1728731"/>
                  </a:lnTo>
                  <a:lnTo>
                    <a:pt x="0" y="1157231"/>
                  </a:lnTo>
                  <a:lnTo>
                    <a:pt x="2778" y="1111157"/>
                  </a:lnTo>
                  <a:lnTo>
                    <a:pt x="10538" y="1064039"/>
                  </a:lnTo>
                  <a:lnTo>
                    <a:pt x="22938" y="1016460"/>
                  </a:lnTo>
                  <a:lnTo>
                    <a:pt x="39634" y="969005"/>
                  </a:lnTo>
                  <a:lnTo>
                    <a:pt x="60287" y="922257"/>
                  </a:lnTo>
                  <a:lnTo>
                    <a:pt x="84553" y="876801"/>
                  </a:lnTo>
                  <a:lnTo>
                    <a:pt x="112091" y="833221"/>
                  </a:lnTo>
                  <a:lnTo>
                    <a:pt x="142560" y="792099"/>
                  </a:lnTo>
                  <a:lnTo>
                    <a:pt x="175618" y="754021"/>
                  </a:lnTo>
                  <a:lnTo>
                    <a:pt x="210923" y="719570"/>
                  </a:lnTo>
                  <a:lnTo>
                    <a:pt x="248132" y="689330"/>
                  </a:lnTo>
                  <a:lnTo>
                    <a:pt x="286905" y="663884"/>
                  </a:lnTo>
                  <a:lnTo>
                    <a:pt x="1368213" y="39351"/>
                  </a:lnTo>
                  <a:lnTo>
                    <a:pt x="1414733" y="16811"/>
                  </a:lnTo>
                  <a:lnTo>
                    <a:pt x="1458828" y="3808"/>
                  </a:lnTo>
                  <a:lnTo>
                    <a:pt x="1499916" y="0"/>
                  </a:lnTo>
                  <a:lnTo>
                    <a:pt x="1537414" y="5042"/>
                  </a:lnTo>
                  <a:lnTo>
                    <a:pt x="1599313" y="40306"/>
                  </a:lnTo>
                  <a:lnTo>
                    <a:pt x="1639868" y="106854"/>
                  </a:lnTo>
                  <a:lnTo>
                    <a:pt x="1650686" y="151001"/>
                  </a:lnTo>
                  <a:lnTo>
                    <a:pt x="1654421" y="201939"/>
                  </a:lnTo>
                  <a:lnTo>
                    <a:pt x="1654421" y="773439"/>
                  </a:lnTo>
                  <a:lnTo>
                    <a:pt x="1651803" y="819513"/>
                  </a:lnTo>
                  <a:lnTo>
                    <a:pt x="1644176" y="866632"/>
                  </a:lnTo>
                  <a:lnTo>
                    <a:pt x="1631887" y="914210"/>
                  </a:lnTo>
                  <a:lnTo>
                    <a:pt x="1615278" y="961665"/>
                  </a:lnTo>
                  <a:lnTo>
                    <a:pt x="1594694" y="1008413"/>
                  </a:lnTo>
                  <a:lnTo>
                    <a:pt x="1570479" y="1053869"/>
                  </a:lnTo>
                  <a:lnTo>
                    <a:pt x="1542977" y="1097449"/>
                  </a:lnTo>
                  <a:lnTo>
                    <a:pt x="1512532" y="1138571"/>
                  </a:lnTo>
                  <a:lnTo>
                    <a:pt x="1479490" y="1176649"/>
                  </a:lnTo>
                  <a:lnTo>
                    <a:pt x="1444193" y="1211100"/>
                  </a:lnTo>
                  <a:lnTo>
                    <a:pt x="1406986" y="1241341"/>
                  </a:lnTo>
                  <a:lnTo>
                    <a:pt x="1368213" y="1266786"/>
                  </a:lnTo>
                  <a:lnTo>
                    <a:pt x="573114" y="1725939"/>
                  </a:lnTo>
                  <a:lnTo>
                    <a:pt x="432802" y="2128571"/>
                  </a:lnTo>
                  <a:close/>
                </a:path>
              </a:pathLst>
            </a:custGeom>
            <a:solidFill>
              <a:srgbClr val="2B91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91758" y="1939201"/>
              <a:ext cx="2070735" cy="1267460"/>
            </a:xfrm>
            <a:custGeom>
              <a:avLst/>
              <a:gdLst/>
              <a:ahLst/>
              <a:cxnLst/>
              <a:rect l="l" t="t" r="r" b="b"/>
              <a:pathLst>
                <a:path w="2070735" h="1267460">
                  <a:moveTo>
                    <a:pt x="1700276" y="782319"/>
                  </a:moveTo>
                  <a:lnTo>
                    <a:pt x="1415464" y="383874"/>
                  </a:lnTo>
                  <a:lnTo>
                    <a:pt x="1384317" y="334100"/>
                  </a:lnTo>
                  <a:lnTo>
                    <a:pt x="1359899" y="282690"/>
                  </a:lnTo>
                  <a:lnTo>
                    <a:pt x="1342527" y="231171"/>
                  </a:lnTo>
                  <a:lnTo>
                    <a:pt x="1332518" y="181067"/>
                  </a:lnTo>
                  <a:lnTo>
                    <a:pt x="1330190" y="133906"/>
                  </a:lnTo>
                  <a:lnTo>
                    <a:pt x="1335860" y="91212"/>
                  </a:lnTo>
                  <a:lnTo>
                    <a:pt x="1349846" y="54511"/>
                  </a:lnTo>
                  <a:lnTo>
                    <a:pt x="1394796" y="9791"/>
                  </a:lnTo>
                  <a:lnTo>
                    <a:pt x="1455581" y="0"/>
                  </a:lnTo>
                  <a:lnTo>
                    <a:pt x="1489677" y="7266"/>
                  </a:lnTo>
                  <a:lnTo>
                    <a:pt x="1525051" y="22143"/>
                  </a:lnTo>
                  <a:lnTo>
                    <a:pt x="1560808" y="44254"/>
                  </a:lnTo>
                  <a:lnTo>
                    <a:pt x="1596056" y="73225"/>
                  </a:lnTo>
                  <a:lnTo>
                    <a:pt x="1629901" y="108683"/>
                  </a:lnTo>
                  <a:lnTo>
                    <a:pt x="1661448" y="150253"/>
                  </a:lnTo>
                  <a:lnTo>
                    <a:pt x="1689805" y="197560"/>
                  </a:lnTo>
                  <a:lnTo>
                    <a:pt x="1700276" y="217099"/>
                  </a:lnTo>
                  <a:lnTo>
                    <a:pt x="1863113" y="217099"/>
                  </a:lnTo>
                  <a:lnTo>
                    <a:pt x="1910875" y="249615"/>
                  </a:lnTo>
                  <a:lnTo>
                    <a:pt x="1944971" y="281679"/>
                  </a:lnTo>
                  <a:lnTo>
                    <a:pt x="1976896" y="319255"/>
                  </a:lnTo>
                  <a:lnTo>
                    <a:pt x="2005756" y="361691"/>
                  </a:lnTo>
                  <a:lnTo>
                    <a:pt x="2030657" y="408336"/>
                  </a:lnTo>
                  <a:lnTo>
                    <a:pt x="2050706" y="458538"/>
                  </a:lnTo>
                  <a:lnTo>
                    <a:pt x="2066254" y="520045"/>
                  </a:lnTo>
                  <a:lnTo>
                    <a:pt x="2070614" y="576338"/>
                  </a:lnTo>
                  <a:lnTo>
                    <a:pt x="2064231" y="625575"/>
                  </a:lnTo>
                  <a:lnTo>
                    <a:pt x="2047552" y="665915"/>
                  </a:lnTo>
                  <a:lnTo>
                    <a:pt x="2021022" y="695517"/>
                  </a:lnTo>
                  <a:lnTo>
                    <a:pt x="1985087" y="712538"/>
                  </a:lnTo>
                  <a:lnTo>
                    <a:pt x="1700276" y="782319"/>
                  </a:lnTo>
                  <a:close/>
                </a:path>
                <a:path w="2070735" h="1267460">
                  <a:moveTo>
                    <a:pt x="1863113" y="217099"/>
                  </a:moveTo>
                  <a:lnTo>
                    <a:pt x="1700276" y="217099"/>
                  </a:lnTo>
                  <a:lnTo>
                    <a:pt x="1710747" y="209423"/>
                  </a:lnTo>
                  <a:lnTo>
                    <a:pt x="1739103" y="194747"/>
                  </a:lnTo>
                  <a:lnTo>
                    <a:pt x="1770651" y="189489"/>
                  </a:lnTo>
                  <a:lnTo>
                    <a:pt x="1804495" y="192998"/>
                  </a:lnTo>
                  <a:lnTo>
                    <a:pt x="1839743" y="204623"/>
                  </a:lnTo>
                  <a:lnTo>
                    <a:pt x="1863113" y="217099"/>
                  </a:lnTo>
                  <a:close/>
                </a:path>
                <a:path w="2070735" h="1267460">
                  <a:moveTo>
                    <a:pt x="126393" y="1266855"/>
                  </a:moveTo>
                  <a:lnTo>
                    <a:pt x="115759" y="1257904"/>
                  </a:lnTo>
                  <a:lnTo>
                    <a:pt x="113566" y="1238681"/>
                  </a:lnTo>
                  <a:lnTo>
                    <a:pt x="145678" y="1003522"/>
                  </a:lnTo>
                  <a:lnTo>
                    <a:pt x="8856" y="929555"/>
                  </a:lnTo>
                  <a:lnTo>
                    <a:pt x="0" y="916951"/>
                  </a:lnTo>
                  <a:lnTo>
                    <a:pt x="828" y="897282"/>
                  </a:lnTo>
                  <a:lnTo>
                    <a:pt x="10034" y="875781"/>
                  </a:lnTo>
                  <a:lnTo>
                    <a:pt x="26308" y="857681"/>
                  </a:lnTo>
                  <a:lnTo>
                    <a:pt x="216183" y="716725"/>
                  </a:lnTo>
                  <a:lnTo>
                    <a:pt x="300649" y="471099"/>
                  </a:lnTo>
                  <a:lnTo>
                    <a:pt x="312930" y="448998"/>
                  </a:lnTo>
                  <a:lnTo>
                    <a:pt x="329270" y="434551"/>
                  </a:lnTo>
                  <a:lnTo>
                    <a:pt x="345609" y="430179"/>
                  </a:lnTo>
                  <a:lnTo>
                    <a:pt x="357890" y="438302"/>
                  </a:lnTo>
                  <a:lnTo>
                    <a:pt x="442357" y="586236"/>
                  </a:lnTo>
                  <a:lnTo>
                    <a:pt x="634070" y="586236"/>
                  </a:lnTo>
                  <a:lnTo>
                    <a:pt x="512861" y="792088"/>
                  </a:lnTo>
                  <a:lnTo>
                    <a:pt x="544973" y="989566"/>
                  </a:lnTo>
                  <a:lnTo>
                    <a:pt x="542780" y="1011285"/>
                  </a:lnTo>
                  <a:lnTo>
                    <a:pt x="532146" y="1032481"/>
                  </a:lnTo>
                  <a:lnTo>
                    <a:pt x="516406" y="1048443"/>
                  </a:lnTo>
                  <a:lnTo>
                    <a:pt x="511079" y="1050275"/>
                  </a:lnTo>
                  <a:lnTo>
                    <a:pt x="329270" y="1050275"/>
                  </a:lnTo>
                  <a:lnTo>
                    <a:pt x="159639" y="1250544"/>
                  </a:lnTo>
                  <a:lnTo>
                    <a:pt x="142133" y="1264686"/>
                  </a:lnTo>
                  <a:lnTo>
                    <a:pt x="126393" y="1266855"/>
                  </a:lnTo>
                  <a:close/>
                </a:path>
                <a:path w="2070735" h="1267460">
                  <a:moveTo>
                    <a:pt x="634070" y="586236"/>
                  </a:moveTo>
                  <a:lnTo>
                    <a:pt x="442357" y="586236"/>
                  </a:lnTo>
                  <a:lnTo>
                    <a:pt x="632231" y="508083"/>
                  </a:lnTo>
                  <a:lnTo>
                    <a:pt x="648505" y="506927"/>
                  </a:lnTo>
                  <a:lnTo>
                    <a:pt x="657711" y="517677"/>
                  </a:lnTo>
                  <a:lnTo>
                    <a:pt x="658540" y="536540"/>
                  </a:lnTo>
                  <a:lnTo>
                    <a:pt x="649683" y="559720"/>
                  </a:lnTo>
                  <a:lnTo>
                    <a:pt x="634070" y="586236"/>
                  </a:lnTo>
                  <a:close/>
                </a:path>
                <a:path w="2070735" h="1267460">
                  <a:moveTo>
                    <a:pt x="498900" y="1054462"/>
                  </a:moveTo>
                  <a:lnTo>
                    <a:pt x="329270" y="1050275"/>
                  </a:lnTo>
                  <a:lnTo>
                    <a:pt x="511079" y="1050275"/>
                  </a:lnTo>
                  <a:lnTo>
                    <a:pt x="498900" y="1054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52110" y="1124076"/>
              <a:ext cx="3484245" cy="2832100"/>
            </a:xfrm>
            <a:custGeom>
              <a:avLst/>
              <a:gdLst/>
              <a:ahLst/>
              <a:cxnLst/>
              <a:rect l="l" t="t" r="r" b="b"/>
              <a:pathLst>
                <a:path w="3484245" h="2832100">
                  <a:moveTo>
                    <a:pt x="578698" y="2832100"/>
                  </a:moveTo>
                  <a:lnTo>
                    <a:pt x="460725" y="2781300"/>
                  </a:lnTo>
                  <a:lnTo>
                    <a:pt x="355316" y="2590800"/>
                  </a:lnTo>
                  <a:lnTo>
                    <a:pt x="219193" y="2590800"/>
                  </a:lnTo>
                  <a:lnTo>
                    <a:pt x="212910" y="2578100"/>
                  </a:lnTo>
                  <a:lnTo>
                    <a:pt x="94937" y="2527300"/>
                  </a:lnTo>
                  <a:lnTo>
                    <a:pt x="61474" y="2501900"/>
                  </a:lnTo>
                  <a:lnTo>
                    <a:pt x="34981" y="2463800"/>
                  </a:lnTo>
                  <a:lnTo>
                    <a:pt x="15726" y="2425700"/>
                  </a:lnTo>
                  <a:lnTo>
                    <a:pt x="3976" y="2374900"/>
                  </a:lnTo>
                  <a:lnTo>
                    <a:pt x="0" y="2324100"/>
                  </a:lnTo>
                  <a:lnTo>
                    <a:pt x="0" y="1752600"/>
                  </a:lnTo>
                  <a:lnTo>
                    <a:pt x="2331" y="1701800"/>
                  </a:lnTo>
                  <a:lnTo>
                    <a:pt x="9138" y="1663700"/>
                  </a:lnTo>
                  <a:lnTo>
                    <a:pt x="20134" y="1612900"/>
                  </a:lnTo>
                  <a:lnTo>
                    <a:pt x="35037" y="1574800"/>
                  </a:lnTo>
                  <a:lnTo>
                    <a:pt x="53562" y="1524000"/>
                  </a:lnTo>
                  <a:lnTo>
                    <a:pt x="75425" y="1485900"/>
                  </a:lnTo>
                  <a:lnTo>
                    <a:pt x="100342" y="1435100"/>
                  </a:lnTo>
                  <a:lnTo>
                    <a:pt x="128030" y="1397000"/>
                  </a:lnTo>
                  <a:lnTo>
                    <a:pt x="158203" y="1358900"/>
                  </a:lnTo>
                  <a:lnTo>
                    <a:pt x="190578" y="1320800"/>
                  </a:lnTo>
                  <a:lnTo>
                    <a:pt x="224871" y="1295400"/>
                  </a:lnTo>
                  <a:lnTo>
                    <a:pt x="260798" y="1257300"/>
                  </a:lnTo>
                  <a:lnTo>
                    <a:pt x="298075" y="1231900"/>
                  </a:lnTo>
                  <a:lnTo>
                    <a:pt x="1151114" y="749300"/>
                  </a:lnTo>
                  <a:lnTo>
                    <a:pt x="1338196" y="635000"/>
                  </a:lnTo>
                  <a:lnTo>
                    <a:pt x="1338196" y="330200"/>
                  </a:lnTo>
                  <a:lnTo>
                    <a:pt x="1341687" y="266700"/>
                  </a:lnTo>
                  <a:lnTo>
                    <a:pt x="1351983" y="228600"/>
                  </a:lnTo>
                  <a:lnTo>
                    <a:pt x="1368824" y="177800"/>
                  </a:lnTo>
                  <a:lnTo>
                    <a:pt x="1391948" y="139700"/>
                  </a:lnTo>
                  <a:lnTo>
                    <a:pt x="1432392" y="101600"/>
                  </a:lnTo>
                  <a:lnTo>
                    <a:pt x="1590897" y="12700"/>
                  </a:lnTo>
                  <a:lnTo>
                    <a:pt x="1628331" y="0"/>
                  </a:lnTo>
                  <a:lnTo>
                    <a:pt x="1758433" y="0"/>
                  </a:lnTo>
                  <a:lnTo>
                    <a:pt x="1805989" y="12700"/>
                  </a:lnTo>
                  <a:lnTo>
                    <a:pt x="1854767" y="38100"/>
                  </a:lnTo>
                  <a:lnTo>
                    <a:pt x="1987135" y="114300"/>
                  </a:lnTo>
                  <a:lnTo>
                    <a:pt x="1508263" y="114300"/>
                  </a:lnTo>
                  <a:lnTo>
                    <a:pt x="1489622" y="127000"/>
                  </a:lnTo>
                  <a:lnTo>
                    <a:pt x="1472225" y="127000"/>
                  </a:lnTo>
                  <a:lnTo>
                    <a:pt x="1441778" y="152400"/>
                  </a:lnTo>
                  <a:lnTo>
                    <a:pt x="1417631" y="190500"/>
                  </a:lnTo>
                  <a:lnTo>
                    <a:pt x="1400051" y="228600"/>
                  </a:lnTo>
                  <a:lnTo>
                    <a:pt x="1389306" y="279400"/>
                  </a:lnTo>
                  <a:lnTo>
                    <a:pt x="1385665" y="330200"/>
                  </a:lnTo>
                  <a:lnTo>
                    <a:pt x="1385665" y="609600"/>
                  </a:lnTo>
                  <a:lnTo>
                    <a:pt x="1636271" y="609600"/>
                  </a:lnTo>
                  <a:lnTo>
                    <a:pt x="1724228" y="647700"/>
                  </a:lnTo>
                  <a:lnTo>
                    <a:pt x="1729813" y="647700"/>
                  </a:lnTo>
                  <a:lnTo>
                    <a:pt x="1753576" y="673100"/>
                  </a:lnTo>
                  <a:lnTo>
                    <a:pt x="1619867" y="673100"/>
                  </a:lnTo>
                  <a:lnTo>
                    <a:pt x="1572398" y="685800"/>
                  </a:lnTo>
                  <a:lnTo>
                    <a:pt x="1521788" y="711200"/>
                  </a:lnTo>
                  <a:lnTo>
                    <a:pt x="439783" y="1333500"/>
                  </a:lnTo>
                  <a:lnTo>
                    <a:pt x="402563" y="1358900"/>
                  </a:lnTo>
                  <a:lnTo>
                    <a:pt x="366864" y="1384300"/>
                  </a:lnTo>
                  <a:lnTo>
                    <a:pt x="333011" y="1422400"/>
                  </a:lnTo>
                  <a:lnTo>
                    <a:pt x="301332" y="1460500"/>
                  </a:lnTo>
                  <a:lnTo>
                    <a:pt x="272155" y="1498600"/>
                  </a:lnTo>
                  <a:lnTo>
                    <a:pt x="245807" y="1536700"/>
                  </a:lnTo>
                  <a:lnTo>
                    <a:pt x="222614" y="1587500"/>
                  </a:lnTo>
                  <a:lnTo>
                    <a:pt x="202905" y="1625600"/>
                  </a:lnTo>
                  <a:lnTo>
                    <a:pt x="187005" y="1676400"/>
                  </a:lnTo>
                  <a:lnTo>
                    <a:pt x="175244" y="1714500"/>
                  </a:lnTo>
                  <a:lnTo>
                    <a:pt x="167947" y="1765300"/>
                  </a:lnTo>
                  <a:lnTo>
                    <a:pt x="165442" y="1803400"/>
                  </a:lnTo>
                  <a:lnTo>
                    <a:pt x="165442" y="2374900"/>
                  </a:lnTo>
                  <a:lnTo>
                    <a:pt x="170088" y="2438400"/>
                  </a:lnTo>
                  <a:lnTo>
                    <a:pt x="183766" y="2476500"/>
                  </a:lnTo>
                  <a:lnTo>
                    <a:pt x="206082" y="2514600"/>
                  </a:lnTo>
                  <a:lnTo>
                    <a:pt x="236645" y="2540000"/>
                  </a:lnTo>
                  <a:lnTo>
                    <a:pt x="274689" y="2552700"/>
                  </a:lnTo>
                  <a:lnTo>
                    <a:pt x="472304" y="2552700"/>
                  </a:lnTo>
                  <a:lnTo>
                    <a:pt x="568925" y="2717800"/>
                  </a:lnTo>
                  <a:lnTo>
                    <a:pt x="618368" y="2717800"/>
                  </a:lnTo>
                  <a:lnTo>
                    <a:pt x="578698" y="2832100"/>
                  </a:lnTo>
                  <a:close/>
                </a:path>
                <a:path w="3484245" h="2832100">
                  <a:moveTo>
                    <a:pt x="3278826" y="2349500"/>
                  </a:moveTo>
                  <a:lnTo>
                    <a:pt x="3172776" y="2349500"/>
                  </a:lnTo>
                  <a:lnTo>
                    <a:pt x="3209019" y="2324100"/>
                  </a:lnTo>
                  <a:lnTo>
                    <a:pt x="3239466" y="2298700"/>
                  </a:lnTo>
                  <a:lnTo>
                    <a:pt x="3281194" y="2235200"/>
                  </a:lnTo>
                  <a:lnTo>
                    <a:pt x="3291939" y="2184400"/>
                  </a:lnTo>
                  <a:lnTo>
                    <a:pt x="3295580" y="2133600"/>
                  </a:lnTo>
                  <a:lnTo>
                    <a:pt x="3296278" y="1460500"/>
                  </a:lnTo>
                  <a:lnTo>
                    <a:pt x="3294075" y="1409700"/>
                  </a:lnTo>
                  <a:lnTo>
                    <a:pt x="3287632" y="1371600"/>
                  </a:lnTo>
                  <a:lnTo>
                    <a:pt x="3277196" y="1320800"/>
                  </a:lnTo>
                  <a:lnTo>
                    <a:pt x="3263014" y="1270000"/>
                  </a:lnTo>
                  <a:lnTo>
                    <a:pt x="3245334" y="1231900"/>
                  </a:lnTo>
                  <a:lnTo>
                    <a:pt x="3224403" y="1181100"/>
                  </a:lnTo>
                  <a:lnTo>
                    <a:pt x="3200468" y="1130300"/>
                  </a:lnTo>
                  <a:lnTo>
                    <a:pt x="3173776" y="1092200"/>
                  </a:lnTo>
                  <a:lnTo>
                    <a:pt x="3144574" y="1054100"/>
                  </a:lnTo>
                  <a:lnTo>
                    <a:pt x="3113111" y="1016000"/>
                  </a:lnTo>
                  <a:lnTo>
                    <a:pt x="3079633" y="977900"/>
                  </a:lnTo>
                  <a:lnTo>
                    <a:pt x="3044387" y="952500"/>
                  </a:lnTo>
                  <a:lnTo>
                    <a:pt x="3007621" y="914400"/>
                  </a:lnTo>
                  <a:lnTo>
                    <a:pt x="2969582" y="889000"/>
                  </a:lnTo>
                  <a:lnTo>
                    <a:pt x="1689325" y="152400"/>
                  </a:lnTo>
                  <a:lnTo>
                    <a:pt x="1652185" y="139700"/>
                  </a:lnTo>
                  <a:lnTo>
                    <a:pt x="1616289" y="127000"/>
                  </a:lnTo>
                  <a:lnTo>
                    <a:pt x="1581833" y="114300"/>
                  </a:lnTo>
                  <a:lnTo>
                    <a:pt x="1987135" y="114300"/>
                  </a:lnTo>
                  <a:lnTo>
                    <a:pt x="3134326" y="774700"/>
                  </a:lnTo>
                  <a:lnTo>
                    <a:pt x="3172488" y="800100"/>
                  </a:lnTo>
                  <a:lnTo>
                    <a:pt x="3209480" y="838200"/>
                  </a:lnTo>
                  <a:lnTo>
                    <a:pt x="3245084" y="863600"/>
                  </a:lnTo>
                  <a:lnTo>
                    <a:pt x="3279080" y="901700"/>
                  </a:lnTo>
                  <a:lnTo>
                    <a:pt x="3311247" y="939800"/>
                  </a:lnTo>
                  <a:lnTo>
                    <a:pt x="3341367" y="977900"/>
                  </a:lnTo>
                  <a:lnTo>
                    <a:pt x="3369220" y="1016000"/>
                  </a:lnTo>
                  <a:lnTo>
                    <a:pt x="3394585" y="1066800"/>
                  </a:lnTo>
                  <a:lnTo>
                    <a:pt x="3417244" y="1104900"/>
                  </a:lnTo>
                  <a:lnTo>
                    <a:pt x="3436977" y="1155700"/>
                  </a:lnTo>
                  <a:lnTo>
                    <a:pt x="3453564" y="1206500"/>
                  </a:lnTo>
                  <a:lnTo>
                    <a:pt x="3466785" y="1244600"/>
                  </a:lnTo>
                  <a:lnTo>
                    <a:pt x="3476421" y="1295400"/>
                  </a:lnTo>
                  <a:lnTo>
                    <a:pt x="3482251" y="1346200"/>
                  </a:lnTo>
                  <a:lnTo>
                    <a:pt x="3484058" y="1384300"/>
                  </a:lnTo>
                  <a:lnTo>
                    <a:pt x="3484058" y="2057400"/>
                  </a:lnTo>
                  <a:lnTo>
                    <a:pt x="3480832" y="2120900"/>
                  </a:lnTo>
                  <a:lnTo>
                    <a:pt x="3471286" y="2159000"/>
                  </a:lnTo>
                  <a:lnTo>
                    <a:pt x="3455611" y="2209800"/>
                  </a:lnTo>
                  <a:lnTo>
                    <a:pt x="3434004" y="2247900"/>
                  </a:lnTo>
                  <a:lnTo>
                    <a:pt x="3373763" y="2298700"/>
                  </a:lnTo>
                  <a:lnTo>
                    <a:pt x="3278826" y="2349500"/>
                  </a:lnTo>
                  <a:close/>
                </a:path>
                <a:path w="3484245" h="2832100">
                  <a:moveTo>
                    <a:pt x="1636271" y="609600"/>
                  </a:moveTo>
                  <a:lnTo>
                    <a:pt x="1385665" y="609600"/>
                  </a:lnTo>
                  <a:lnTo>
                    <a:pt x="1434479" y="584200"/>
                  </a:lnTo>
                  <a:lnTo>
                    <a:pt x="1481652" y="571500"/>
                  </a:lnTo>
                  <a:lnTo>
                    <a:pt x="1568525" y="571500"/>
                  </a:lnTo>
                  <a:lnTo>
                    <a:pt x="1606953" y="596900"/>
                  </a:lnTo>
                  <a:lnTo>
                    <a:pt x="1636271" y="609600"/>
                  </a:lnTo>
                  <a:close/>
                </a:path>
                <a:path w="3484245" h="2832100">
                  <a:moveTo>
                    <a:pt x="618368" y="2717800"/>
                  </a:moveTo>
                  <a:lnTo>
                    <a:pt x="568925" y="2717800"/>
                  </a:lnTo>
                  <a:lnTo>
                    <a:pt x="695275" y="2362200"/>
                  </a:lnTo>
                  <a:lnTo>
                    <a:pt x="702954" y="2362200"/>
                  </a:lnTo>
                  <a:lnTo>
                    <a:pt x="1498054" y="1892300"/>
                  </a:lnTo>
                  <a:lnTo>
                    <a:pt x="1535273" y="1866900"/>
                  </a:lnTo>
                  <a:lnTo>
                    <a:pt x="1570973" y="1841500"/>
                  </a:lnTo>
                  <a:lnTo>
                    <a:pt x="1604826" y="1816100"/>
                  </a:lnTo>
                  <a:lnTo>
                    <a:pt x="1636504" y="1778000"/>
                  </a:lnTo>
                  <a:lnTo>
                    <a:pt x="1665681" y="1739900"/>
                  </a:lnTo>
                  <a:lnTo>
                    <a:pt x="1692030" y="1689100"/>
                  </a:lnTo>
                  <a:lnTo>
                    <a:pt x="1715222" y="1651000"/>
                  </a:lnTo>
                  <a:lnTo>
                    <a:pt x="1734932" y="1600200"/>
                  </a:lnTo>
                  <a:lnTo>
                    <a:pt x="1750831" y="1562100"/>
                  </a:lnTo>
                  <a:lnTo>
                    <a:pt x="1762593" y="1511300"/>
                  </a:lnTo>
                  <a:lnTo>
                    <a:pt x="1769890" y="1473200"/>
                  </a:lnTo>
                  <a:lnTo>
                    <a:pt x="1772395" y="1422400"/>
                  </a:lnTo>
                  <a:lnTo>
                    <a:pt x="1772395" y="850900"/>
                  </a:lnTo>
                  <a:lnTo>
                    <a:pt x="1767748" y="800100"/>
                  </a:lnTo>
                  <a:lnTo>
                    <a:pt x="1754070" y="749300"/>
                  </a:lnTo>
                  <a:lnTo>
                    <a:pt x="1731754" y="711200"/>
                  </a:lnTo>
                  <a:lnTo>
                    <a:pt x="1701192" y="685800"/>
                  </a:lnTo>
                  <a:lnTo>
                    <a:pt x="1663147" y="673100"/>
                  </a:lnTo>
                  <a:lnTo>
                    <a:pt x="1753576" y="673100"/>
                  </a:lnTo>
                  <a:lnTo>
                    <a:pt x="1792464" y="723900"/>
                  </a:lnTo>
                  <a:lnTo>
                    <a:pt x="1810309" y="774700"/>
                  </a:lnTo>
                  <a:lnTo>
                    <a:pt x="1818467" y="838200"/>
                  </a:lnTo>
                  <a:lnTo>
                    <a:pt x="1819165" y="850900"/>
                  </a:lnTo>
                  <a:lnTo>
                    <a:pt x="1819165" y="1422400"/>
                  </a:lnTo>
                  <a:lnTo>
                    <a:pt x="1816842" y="1473200"/>
                  </a:lnTo>
                  <a:lnTo>
                    <a:pt x="1810003" y="1511300"/>
                  </a:lnTo>
                  <a:lnTo>
                    <a:pt x="1798845" y="1562100"/>
                  </a:lnTo>
                  <a:lnTo>
                    <a:pt x="1783564" y="1612900"/>
                  </a:lnTo>
                  <a:lnTo>
                    <a:pt x="1851008" y="1651000"/>
                  </a:lnTo>
                  <a:lnTo>
                    <a:pt x="1766112" y="1651000"/>
                  </a:lnTo>
                  <a:lnTo>
                    <a:pt x="1744104" y="1701800"/>
                  </a:lnTo>
                  <a:lnTo>
                    <a:pt x="1719102" y="1739900"/>
                  </a:lnTo>
                  <a:lnTo>
                    <a:pt x="1691383" y="1778000"/>
                  </a:lnTo>
                  <a:lnTo>
                    <a:pt x="1661227" y="1816100"/>
                  </a:lnTo>
                  <a:lnTo>
                    <a:pt x="1628912" y="1854200"/>
                  </a:lnTo>
                  <a:lnTo>
                    <a:pt x="1594715" y="1892300"/>
                  </a:lnTo>
                  <a:lnTo>
                    <a:pt x="1558914" y="1917700"/>
                  </a:lnTo>
                  <a:lnTo>
                    <a:pt x="1521788" y="1943100"/>
                  </a:lnTo>
                  <a:lnTo>
                    <a:pt x="732971" y="2387600"/>
                  </a:lnTo>
                  <a:lnTo>
                    <a:pt x="618368" y="2717800"/>
                  </a:lnTo>
                  <a:close/>
                </a:path>
                <a:path w="3484245" h="2832100">
                  <a:moveTo>
                    <a:pt x="2329453" y="1612900"/>
                  </a:moveTo>
                  <a:lnTo>
                    <a:pt x="2035567" y="1206500"/>
                  </a:lnTo>
                  <a:lnTo>
                    <a:pt x="2006117" y="1155700"/>
                  </a:lnTo>
                  <a:lnTo>
                    <a:pt x="1982295" y="1117600"/>
                  </a:lnTo>
                  <a:lnTo>
                    <a:pt x="1964298" y="1066800"/>
                  </a:lnTo>
                  <a:lnTo>
                    <a:pt x="1952322" y="1016000"/>
                  </a:lnTo>
                  <a:lnTo>
                    <a:pt x="1946563" y="965200"/>
                  </a:lnTo>
                  <a:lnTo>
                    <a:pt x="1947217" y="927100"/>
                  </a:lnTo>
                  <a:lnTo>
                    <a:pt x="1954482" y="889000"/>
                  </a:lnTo>
                  <a:lnTo>
                    <a:pt x="1968552" y="850900"/>
                  </a:lnTo>
                  <a:lnTo>
                    <a:pt x="2016108" y="800100"/>
                  </a:lnTo>
                  <a:lnTo>
                    <a:pt x="2047379" y="787400"/>
                  </a:lnTo>
                  <a:lnTo>
                    <a:pt x="2123482" y="787400"/>
                  </a:lnTo>
                  <a:lnTo>
                    <a:pt x="2164626" y="800100"/>
                  </a:lnTo>
                  <a:lnTo>
                    <a:pt x="2205537" y="825500"/>
                  </a:lnTo>
                  <a:lnTo>
                    <a:pt x="2081639" y="825500"/>
                  </a:lnTo>
                  <a:lnTo>
                    <a:pt x="2059421" y="838200"/>
                  </a:lnTo>
                  <a:lnTo>
                    <a:pt x="2040016" y="838200"/>
                  </a:lnTo>
                  <a:lnTo>
                    <a:pt x="2023623" y="850900"/>
                  </a:lnTo>
                  <a:lnTo>
                    <a:pt x="2010436" y="876300"/>
                  </a:lnTo>
                  <a:lnTo>
                    <a:pt x="1998204" y="901700"/>
                  </a:lnTo>
                  <a:lnTo>
                    <a:pt x="1993617" y="952500"/>
                  </a:lnTo>
                  <a:lnTo>
                    <a:pt x="1996369" y="990600"/>
                  </a:lnTo>
                  <a:lnTo>
                    <a:pt x="2006154" y="1041400"/>
                  </a:lnTo>
                  <a:lnTo>
                    <a:pt x="2022667" y="1079500"/>
                  </a:lnTo>
                  <a:lnTo>
                    <a:pt x="2045604" y="1130300"/>
                  </a:lnTo>
                  <a:lnTo>
                    <a:pt x="2074658" y="1181100"/>
                  </a:lnTo>
                  <a:lnTo>
                    <a:pt x="2349697" y="1562100"/>
                  </a:lnTo>
                  <a:lnTo>
                    <a:pt x="2569589" y="1562100"/>
                  </a:lnTo>
                  <a:lnTo>
                    <a:pt x="2329453" y="1612900"/>
                  </a:lnTo>
                  <a:close/>
                </a:path>
                <a:path w="3484245" h="2832100">
                  <a:moveTo>
                    <a:pt x="2331547" y="1066800"/>
                  </a:moveTo>
                  <a:lnTo>
                    <a:pt x="2308511" y="1016000"/>
                  </a:lnTo>
                  <a:lnTo>
                    <a:pt x="2272803" y="965200"/>
                  </a:lnTo>
                  <a:lnTo>
                    <a:pt x="2233895" y="914400"/>
                  </a:lnTo>
                  <a:lnTo>
                    <a:pt x="2193592" y="876300"/>
                  </a:lnTo>
                  <a:lnTo>
                    <a:pt x="2153695" y="850900"/>
                  </a:lnTo>
                  <a:lnTo>
                    <a:pt x="2116009" y="838200"/>
                  </a:lnTo>
                  <a:lnTo>
                    <a:pt x="2082337" y="825500"/>
                  </a:lnTo>
                  <a:lnTo>
                    <a:pt x="2205537" y="825500"/>
                  </a:lnTo>
                  <a:lnTo>
                    <a:pt x="2245288" y="863600"/>
                  </a:lnTo>
                  <a:lnTo>
                    <a:pt x="2282951" y="901700"/>
                  </a:lnTo>
                  <a:lnTo>
                    <a:pt x="2317598" y="939800"/>
                  </a:lnTo>
                  <a:lnTo>
                    <a:pt x="2348301" y="990600"/>
                  </a:lnTo>
                  <a:lnTo>
                    <a:pt x="2484614" y="990600"/>
                  </a:lnTo>
                  <a:lnTo>
                    <a:pt x="2503651" y="1003300"/>
                  </a:lnTo>
                  <a:lnTo>
                    <a:pt x="2540990" y="1016000"/>
                  </a:lnTo>
                  <a:lnTo>
                    <a:pt x="2409295" y="1016000"/>
                  </a:lnTo>
                  <a:lnTo>
                    <a:pt x="2386335" y="1028700"/>
                  </a:lnTo>
                  <a:lnTo>
                    <a:pt x="2364356" y="1041400"/>
                  </a:lnTo>
                  <a:lnTo>
                    <a:pt x="2331547" y="1066800"/>
                  </a:lnTo>
                  <a:close/>
                </a:path>
                <a:path w="3484245" h="2832100">
                  <a:moveTo>
                    <a:pt x="2484614" y="990600"/>
                  </a:moveTo>
                  <a:lnTo>
                    <a:pt x="2348301" y="990600"/>
                  </a:lnTo>
                  <a:lnTo>
                    <a:pt x="2374282" y="977900"/>
                  </a:lnTo>
                  <a:lnTo>
                    <a:pt x="2465577" y="977900"/>
                  </a:lnTo>
                  <a:lnTo>
                    <a:pt x="2484614" y="990600"/>
                  </a:lnTo>
                  <a:close/>
                </a:path>
                <a:path w="3484245" h="2832100">
                  <a:moveTo>
                    <a:pt x="2569589" y="1562100"/>
                  </a:moveTo>
                  <a:lnTo>
                    <a:pt x="2349697" y="1562100"/>
                  </a:lnTo>
                  <a:lnTo>
                    <a:pt x="2619151" y="1498600"/>
                  </a:lnTo>
                  <a:lnTo>
                    <a:pt x="2634465" y="1498600"/>
                  </a:lnTo>
                  <a:lnTo>
                    <a:pt x="2647947" y="1485900"/>
                  </a:lnTo>
                  <a:lnTo>
                    <a:pt x="2659596" y="1473200"/>
                  </a:lnTo>
                  <a:lnTo>
                    <a:pt x="2669412" y="1460500"/>
                  </a:lnTo>
                  <a:lnTo>
                    <a:pt x="2682348" y="1422400"/>
                  </a:lnTo>
                  <a:lnTo>
                    <a:pt x="2686515" y="1371600"/>
                  </a:lnTo>
                  <a:lnTo>
                    <a:pt x="2681781" y="1333500"/>
                  </a:lnTo>
                  <a:lnTo>
                    <a:pt x="2668016" y="1270000"/>
                  </a:lnTo>
                  <a:lnTo>
                    <a:pt x="2646065" y="1219200"/>
                  </a:lnTo>
                  <a:lnTo>
                    <a:pt x="2618826" y="1168400"/>
                  </a:lnTo>
                  <a:lnTo>
                    <a:pt x="2587679" y="1130300"/>
                  </a:lnTo>
                  <a:lnTo>
                    <a:pt x="2554005" y="1092200"/>
                  </a:lnTo>
                  <a:lnTo>
                    <a:pt x="2484593" y="1041400"/>
                  </a:lnTo>
                  <a:lnTo>
                    <a:pt x="2451615" y="1028700"/>
                  </a:lnTo>
                  <a:lnTo>
                    <a:pt x="2431600" y="1028700"/>
                  </a:lnTo>
                  <a:lnTo>
                    <a:pt x="2409295" y="1016000"/>
                  </a:lnTo>
                  <a:lnTo>
                    <a:pt x="2540990" y="1016000"/>
                  </a:lnTo>
                  <a:lnTo>
                    <a:pt x="2576921" y="1054100"/>
                  </a:lnTo>
                  <a:lnTo>
                    <a:pt x="2610775" y="1079500"/>
                  </a:lnTo>
                  <a:lnTo>
                    <a:pt x="2641880" y="1117600"/>
                  </a:lnTo>
                  <a:lnTo>
                    <a:pt x="2669565" y="1168400"/>
                  </a:lnTo>
                  <a:lnTo>
                    <a:pt x="2693160" y="1206500"/>
                  </a:lnTo>
                  <a:lnTo>
                    <a:pt x="2711995" y="1257300"/>
                  </a:lnTo>
                  <a:lnTo>
                    <a:pt x="2725649" y="1308100"/>
                  </a:lnTo>
                  <a:lnTo>
                    <a:pt x="2732267" y="1358900"/>
                  </a:lnTo>
                  <a:lnTo>
                    <a:pt x="2731848" y="1409700"/>
                  </a:lnTo>
                  <a:lnTo>
                    <a:pt x="2724393" y="1447800"/>
                  </a:lnTo>
                  <a:lnTo>
                    <a:pt x="2709901" y="1485900"/>
                  </a:lnTo>
                  <a:lnTo>
                    <a:pt x="2694510" y="1498600"/>
                  </a:lnTo>
                  <a:lnTo>
                    <a:pt x="2675783" y="1524000"/>
                  </a:lnTo>
                  <a:lnTo>
                    <a:pt x="2654044" y="1536700"/>
                  </a:lnTo>
                  <a:lnTo>
                    <a:pt x="2629623" y="1549400"/>
                  </a:lnTo>
                  <a:lnTo>
                    <a:pt x="2569589" y="1562100"/>
                  </a:lnTo>
                  <a:close/>
                </a:path>
                <a:path w="3484245" h="2832100">
                  <a:moveTo>
                    <a:pt x="794139" y="2095500"/>
                  </a:moveTo>
                  <a:lnTo>
                    <a:pt x="743028" y="2095500"/>
                  </a:lnTo>
                  <a:lnTo>
                    <a:pt x="734542" y="2082800"/>
                  </a:lnTo>
                  <a:lnTo>
                    <a:pt x="729459" y="2070100"/>
                  </a:lnTo>
                  <a:lnTo>
                    <a:pt x="729481" y="2044700"/>
                  </a:lnTo>
                  <a:lnTo>
                    <a:pt x="759498" y="1828800"/>
                  </a:lnTo>
                  <a:lnTo>
                    <a:pt x="636638" y="1765300"/>
                  </a:lnTo>
                  <a:lnTo>
                    <a:pt x="628152" y="1752600"/>
                  </a:lnTo>
                  <a:lnTo>
                    <a:pt x="621629" y="1739900"/>
                  </a:lnTo>
                  <a:lnTo>
                    <a:pt x="617201" y="1739900"/>
                  </a:lnTo>
                  <a:lnTo>
                    <a:pt x="614998" y="1727200"/>
                  </a:lnTo>
                  <a:lnTo>
                    <a:pt x="616546" y="1701800"/>
                  </a:lnTo>
                  <a:lnTo>
                    <a:pt x="623723" y="1676400"/>
                  </a:lnTo>
                  <a:lnTo>
                    <a:pt x="635612" y="1663700"/>
                  </a:lnTo>
                  <a:lnTo>
                    <a:pt x="651297" y="1651000"/>
                  </a:lnTo>
                  <a:lnTo>
                    <a:pt x="834889" y="1511300"/>
                  </a:lnTo>
                  <a:lnTo>
                    <a:pt x="917261" y="1270000"/>
                  </a:lnTo>
                  <a:lnTo>
                    <a:pt x="928038" y="1244600"/>
                  </a:lnTo>
                  <a:lnTo>
                    <a:pt x="942741" y="1231900"/>
                  </a:lnTo>
                  <a:lnTo>
                    <a:pt x="960061" y="1219200"/>
                  </a:lnTo>
                  <a:lnTo>
                    <a:pt x="1001378" y="1219200"/>
                  </a:lnTo>
                  <a:lnTo>
                    <a:pt x="1010497" y="1231900"/>
                  </a:lnTo>
                  <a:lnTo>
                    <a:pt x="1017783" y="1231900"/>
                  </a:lnTo>
                  <a:lnTo>
                    <a:pt x="1040191" y="1270000"/>
                  </a:lnTo>
                  <a:lnTo>
                    <a:pt x="971449" y="1270000"/>
                  </a:lnTo>
                  <a:lnTo>
                    <a:pt x="967031" y="1282700"/>
                  </a:lnTo>
                  <a:lnTo>
                    <a:pt x="963334" y="1282700"/>
                  </a:lnTo>
                  <a:lnTo>
                    <a:pt x="876075" y="1536700"/>
                  </a:lnTo>
                  <a:lnTo>
                    <a:pt x="680616" y="1689100"/>
                  </a:lnTo>
                  <a:lnTo>
                    <a:pt x="672490" y="1689100"/>
                  </a:lnTo>
                  <a:lnTo>
                    <a:pt x="666916" y="1701800"/>
                  </a:lnTo>
                  <a:lnTo>
                    <a:pt x="663830" y="1714500"/>
                  </a:lnTo>
                  <a:lnTo>
                    <a:pt x="663164" y="1714500"/>
                  </a:lnTo>
                  <a:lnTo>
                    <a:pt x="811853" y="1803400"/>
                  </a:lnTo>
                  <a:lnTo>
                    <a:pt x="777648" y="2044700"/>
                  </a:lnTo>
                  <a:lnTo>
                    <a:pt x="838333" y="2044700"/>
                  </a:lnTo>
                  <a:lnTo>
                    <a:pt x="816739" y="2070100"/>
                  </a:lnTo>
                  <a:lnTo>
                    <a:pt x="805799" y="2082800"/>
                  </a:lnTo>
                  <a:lnTo>
                    <a:pt x="794139" y="2095500"/>
                  </a:lnTo>
                  <a:close/>
                </a:path>
                <a:path w="3484245" h="2832100">
                  <a:moveTo>
                    <a:pt x="1072232" y="1422400"/>
                  </a:moveTo>
                  <a:lnTo>
                    <a:pt x="980087" y="1270000"/>
                  </a:lnTo>
                  <a:lnTo>
                    <a:pt x="1040191" y="1270000"/>
                  </a:lnTo>
                  <a:lnTo>
                    <a:pt x="1092476" y="1358900"/>
                  </a:lnTo>
                  <a:lnTo>
                    <a:pt x="1241514" y="1358900"/>
                  </a:lnTo>
                  <a:lnTo>
                    <a:pt x="1072232" y="1422400"/>
                  </a:lnTo>
                  <a:close/>
                </a:path>
                <a:path w="3484245" h="2832100">
                  <a:moveTo>
                    <a:pt x="1241514" y="1358900"/>
                  </a:moveTo>
                  <a:lnTo>
                    <a:pt x="1092476" y="1358900"/>
                  </a:lnTo>
                  <a:lnTo>
                    <a:pt x="1262805" y="1295400"/>
                  </a:lnTo>
                  <a:lnTo>
                    <a:pt x="1301580" y="1295400"/>
                  </a:lnTo>
                  <a:lnTo>
                    <a:pt x="1311670" y="1308100"/>
                  </a:lnTo>
                  <a:lnTo>
                    <a:pt x="1320177" y="1320800"/>
                  </a:lnTo>
                  <a:lnTo>
                    <a:pt x="1322664" y="1333500"/>
                  </a:lnTo>
                  <a:lnTo>
                    <a:pt x="1320897" y="1346200"/>
                  </a:lnTo>
                  <a:lnTo>
                    <a:pt x="1272578" y="1346200"/>
                  </a:lnTo>
                  <a:lnTo>
                    <a:pt x="1272257" y="1347367"/>
                  </a:lnTo>
                  <a:lnTo>
                    <a:pt x="1241514" y="1358900"/>
                  </a:lnTo>
                  <a:close/>
                </a:path>
                <a:path w="3484245" h="2832100">
                  <a:moveTo>
                    <a:pt x="1272257" y="1347367"/>
                  </a:moveTo>
                  <a:lnTo>
                    <a:pt x="1272578" y="1346200"/>
                  </a:lnTo>
                  <a:lnTo>
                    <a:pt x="1275370" y="1346200"/>
                  </a:lnTo>
                  <a:lnTo>
                    <a:pt x="1272257" y="1347367"/>
                  </a:lnTo>
                  <a:close/>
                </a:path>
                <a:path w="3484245" h="2832100">
                  <a:moveTo>
                    <a:pt x="838333" y="2044700"/>
                  </a:moveTo>
                  <a:lnTo>
                    <a:pt x="781836" y="2044700"/>
                  </a:lnTo>
                  <a:lnTo>
                    <a:pt x="958447" y="1841500"/>
                  </a:lnTo>
                  <a:lnTo>
                    <a:pt x="1146228" y="1841500"/>
                  </a:lnTo>
                  <a:lnTo>
                    <a:pt x="1151812" y="1828800"/>
                  </a:lnTo>
                  <a:lnTo>
                    <a:pt x="1156568" y="1816100"/>
                  </a:lnTo>
                  <a:lnTo>
                    <a:pt x="1159491" y="1816100"/>
                  </a:lnTo>
                  <a:lnTo>
                    <a:pt x="1160843" y="1803400"/>
                  </a:lnTo>
                  <a:lnTo>
                    <a:pt x="1127380" y="1600200"/>
                  </a:lnTo>
                  <a:lnTo>
                    <a:pt x="1269088" y="1358900"/>
                  </a:lnTo>
                  <a:lnTo>
                    <a:pt x="1272257" y="1347367"/>
                  </a:lnTo>
                  <a:lnTo>
                    <a:pt x="1275370" y="1346200"/>
                  </a:lnTo>
                  <a:lnTo>
                    <a:pt x="1320897" y="1346200"/>
                  </a:lnTo>
                  <a:lnTo>
                    <a:pt x="1319130" y="1358900"/>
                  </a:lnTo>
                  <a:lnTo>
                    <a:pt x="1309575" y="1384300"/>
                  </a:lnTo>
                  <a:lnTo>
                    <a:pt x="1176942" y="1600200"/>
                  </a:lnTo>
                  <a:lnTo>
                    <a:pt x="1207657" y="1790700"/>
                  </a:lnTo>
                  <a:lnTo>
                    <a:pt x="1207788" y="1816100"/>
                  </a:lnTo>
                  <a:lnTo>
                    <a:pt x="1202945" y="1828800"/>
                  </a:lnTo>
                  <a:lnTo>
                    <a:pt x="1194700" y="1854200"/>
                  </a:lnTo>
                  <a:lnTo>
                    <a:pt x="1184621" y="1866900"/>
                  </a:lnTo>
                  <a:lnTo>
                    <a:pt x="1173572" y="1879600"/>
                  </a:lnTo>
                  <a:lnTo>
                    <a:pt x="978691" y="1879600"/>
                  </a:lnTo>
                  <a:lnTo>
                    <a:pt x="838333" y="2044700"/>
                  </a:lnTo>
                  <a:close/>
                </a:path>
                <a:path w="3484245" h="2832100">
                  <a:moveTo>
                    <a:pt x="2801347" y="2667000"/>
                  </a:moveTo>
                  <a:lnTo>
                    <a:pt x="2729446" y="2451100"/>
                  </a:lnTo>
                  <a:lnTo>
                    <a:pt x="2621944" y="2146300"/>
                  </a:lnTo>
                  <a:lnTo>
                    <a:pt x="1766112" y="1651000"/>
                  </a:lnTo>
                  <a:lnTo>
                    <a:pt x="1851008" y="1651000"/>
                  </a:lnTo>
                  <a:lnTo>
                    <a:pt x="2660338" y="2108200"/>
                  </a:lnTo>
                  <a:lnTo>
                    <a:pt x="2812517" y="2552700"/>
                  </a:lnTo>
                  <a:lnTo>
                    <a:pt x="2966135" y="2552700"/>
                  </a:lnTo>
                  <a:lnTo>
                    <a:pt x="2943753" y="2590800"/>
                  </a:lnTo>
                  <a:lnTo>
                    <a:pt x="2801347" y="2667000"/>
                  </a:lnTo>
                  <a:close/>
                </a:path>
                <a:path w="3484245" h="2832100">
                  <a:moveTo>
                    <a:pt x="1149380" y="1892300"/>
                  </a:moveTo>
                  <a:lnTo>
                    <a:pt x="1137152" y="1892300"/>
                  </a:lnTo>
                  <a:lnTo>
                    <a:pt x="978691" y="1879600"/>
                  </a:lnTo>
                  <a:lnTo>
                    <a:pt x="1161672" y="1879600"/>
                  </a:lnTo>
                  <a:lnTo>
                    <a:pt x="1149380" y="1892300"/>
                  </a:lnTo>
                  <a:close/>
                </a:path>
                <a:path w="3484245" h="2832100">
                  <a:moveTo>
                    <a:pt x="2966135" y="2552700"/>
                  </a:moveTo>
                  <a:lnTo>
                    <a:pt x="2812517" y="2552700"/>
                  </a:lnTo>
                  <a:lnTo>
                    <a:pt x="2964695" y="2286000"/>
                  </a:lnTo>
                  <a:lnTo>
                    <a:pt x="2992618" y="2298700"/>
                  </a:lnTo>
                  <a:lnTo>
                    <a:pt x="3041595" y="2324100"/>
                  </a:lnTo>
                  <a:lnTo>
                    <a:pt x="3088393" y="2349500"/>
                  </a:lnTo>
                  <a:lnTo>
                    <a:pt x="3278826" y="2349500"/>
                  </a:lnTo>
                  <a:lnTo>
                    <a:pt x="3231357" y="2374900"/>
                  </a:lnTo>
                  <a:lnTo>
                    <a:pt x="3214080" y="2374900"/>
                  </a:lnTo>
                  <a:lnTo>
                    <a:pt x="3208321" y="2387600"/>
                  </a:lnTo>
                  <a:lnTo>
                    <a:pt x="3063123" y="2387600"/>
                  </a:lnTo>
                  <a:lnTo>
                    <a:pt x="2966135" y="2552700"/>
                  </a:lnTo>
                  <a:close/>
                </a:path>
                <a:path w="3484245" h="2832100">
                  <a:moveTo>
                    <a:pt x="3151777" y="2400300"/>
                  </a:moveTo>
                  <a:lnTo>
                    <a:pt x="3112206" y="2400300"/>
                  </a:lnTo>
                  <a:lnTo>
                    <a:pt x="3096107" y="2387600"/>
                  </a:lnTo>
                  <a:lnTo>
                    <a:pt x="3159456" y="2387600"/>
                  </a:lnTo>
                  <a:lnTo>
                    <a:pt x="3151777" y="2400300"/>
                  </a:lnTo>
                  <a:close/>
                </a:path>
                <a:path w="3484245" h="2832100">
                  <a:moveTo>
                    <a:pt x="472304" y="2552700"/>
                  </a:moveTo>
                  <a:lnTo>
                    <a:pt x="317970" y="2552700"/>
                  </a:lnTo>
                  <a:lnTo>
                    <a:pt x="365438" y="2540000"/>
                  </a:lnTo>
                  <a:lnTo>
                    <a:pt x="416048" y="2527300"/>
                  </a:lnTo>
                  <a:lnTo>
                    <a:pt x="442575" y="2501900"/>
                  </a:lnTo>
                  <a:lnTo>
                    <a:pt x="472304" y="2552700"/>
                  </a:lnTo>
                  <a:close/>
                </a:path>
                <a:path w="3484245" h="2832100">
                  <a:moveTo>
                    <a:pt x="341202" y="2603500"/>
                  </a:moveTo>
                  <a:lnTo>
                    <a:pt x="248512" y="2603500"/>
                  </a:lnTo>
                  <a:lnTo>
                    <a:pt x="244323" y="2590800"/>
                  </a:lnTo>
                  <a:lnTo>
                    <a:pt x="355316" y="2590800"/>
                  </a:lnTo>
                  <a:lnTo>
                    <a:pt x="341202" y="2603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2939" y="4351657"/>
            <a:ext cx="4615329" cy="410209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096532" y="2517812"/>
            <a:ext cx="68300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710" dirty="0">
                <a:solidFill>
                  <a:srgbClr val="2A4A81"/>
                </a:solidFill>
              </a:rPr>
              <a:t>O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15" dirty="0">
                <a:solidFill>
                  <a:srgbClr val="2A4A81"/>
                </a:solidFill>
              </a:rPr>
              <a:t>que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70" dirty="0">
                <a:solidFill>
                  <a:srgbClr val="2A4A81"/>
                </a:solidFill>
              </a:rPr>
              <a:t>estudamos</a:t>
            </a:r>
            <a:r>
              <a:rPr sz="4800" spc="90" dirty="0">
                <a:solidFill>
                  <a:srgbClr val="2A4A81"/>
                </a:solidFill>
              </a:rPr>
              <a:t> </a:t>
            </a:r>
            <a:r>
              <a:rPr sz="4800" spc="-60" dirty="0">
                <a:solidFill>
                  <a:srgbClr val="2A4A81"/>
                </a:solidFill>
              </a:rPr>
              <a:t>hoje?</a:t>
            </a:r>
            <a:endParaRPr sz="4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852110" y="1124076"/>
            <a:ext cx="3484245" cy="2832100"/>
            <a:chOff x="1852110" y="1124076"/>
            <a:chExt cx="3484245" cy="2832100"/>
          </a:xfrm>
        </p:grpSpPr>
        <p:sp>
          <p:nvSpPr>
            <p:cNvPr id="4" name="object 4"/>
            <p:cNvSpPr/>
            <p:nvPr/>
          </p:nvSpPr>
          <p:spPr>
            <a:xfrm>
              <a:off x="3213343" y="1218764"/>
              <a:ext cx="1958339" cy="2517775"/>
            </a:xfrm>
            <a:custGeom>
              <a:avLst/>
              <a:gdLst/>
              <a:ahLst/>
              <a:cxnLst/>
              <a:rect l="l" t="t" r="r" b="b"/>
              <a:pathLst>
                <a:path w="1958339" h="2517775">
                  <a:moveTo>
                    <a:pt x="1446397" y="2517360"/>
                  </a:moveTo>
                  <a:lnTo>
                    <a:pt x="1280257" y="2041459"/>
                  </a:lnTo>
                  <a:lnTo>
                    <a:pt x="339261" y="1498569"/>
                  </a:lnTo>
                  <a:lnTo>
                    <a:pt x="299620" y="1473115"/>
                  </a:lnTo>
                  <a:lnTo>
                    <a:pt x="261342" y="1443401"/>
                  </a:lnTo>
                  <a:lnTo>
                    <a:pt x="224679" y="1409867"/>
                  </a:lnTo>
                  <a:lnTo>
                    <a:pt x="189882" y="1372952"/>
                  </a:lnTo>
                  <a:lnTo>
                    <a:pt x="157205" y="1333095"/>
                  </a:lnTo>
                  <a:lnTo>
                    <a:pt x="126897" y="1290735"/>
                  </a:lnTo>
                  <a:lnTo>
                    <a:pt x="99212" y="1246313"/>
                  </a:lnTo>
                  <a:lnTo>
                    <a:pt x="74402" y="1200267"/>
                  </a:lnTo>
                  <a:lnTo>
                    <a:pt x="52717" y="1153037"/>
                  </a:lnTo>
                  <a:lnTo>
                    <a:pt x="34410" y="1105063"/>
                  </a:lnTo>
                  <a:lnTo>
                    <a:pt x="19733" y="1056783"/>
                  </a:lnTo>
                  <a:lnTo>
                    <a:pt x="8938" y="1008638"/>
                  </a:lnTo>
                  <a:lnTo>
                    <a:pt x="2276" y="961067"/>
                  </a:lnTo>
                  <a:lnTo>
                    <a:pt x="0" y="914508"/>
                  </a:lnTo>
                  <a:lnTo>
                    <a:pt x="0" y="238338"/>
                  </a:lnTo>
                  <a:lnTo>
                    <a:pt x="3088" y="187481"/>
                  </a:lnTo>
                  <a:lnTo>
                    <a:pt x="12086" y="142177"/>
                  </a:lnTo>
                  <a:lnTo>
                    <a:pt x="26592" y="102659"/>
                  </a:lnTo>
                  <a:lnTo>
                    <a:pt x="46201" y="69159"/>
                  </a:lnTo>
                  <a:lnTo>
                    <a:pt x="99125" y="21147"/>
                  </a:lnTo>
                  <a:lnTo>
                    <a:pt x="167639" y="0"/>
                  </a:lnTo>
                  <a:lnTo>
                    <a:pt x="206737" y="82"/>
                  </a:lnTo>
                  <a:lnTo>
                    <a:pt x="248525" y="7578"/>
                  </a:lnTo>
                  <a:lnTo>
                    <a:pt x="292601" y="22722"/>
                  </a:lnTo>
                  <a:lnTo>
                    <a:pt x="338563" y="45744"/>
                  </a:lnTo>
                  <a:lnTo>
                    <a:pt x="1618820" y="784717"/>
                  </a:lnTo>
                  <a:lnTo>
                    <a:pt x="1658332" y="810031"/>
                  </a:lnTo>
                  <a:lnTo>
                    <a:pt x="1696519" y="839626"/>
                  </a:lnTo>
                  <a:lnTo>
                    <a:pt x="1733125" y="873059"/>
                  </a:lnTo>
                  <a:lnTo>
                    <a:pt x="1767893" y="909890"/>
                  </a:lnTo>
                  <a:lnTo>
                    <a:pt x="1800567" y="949678"/>
                  </a:lnTo>
                  <a:lnTo>
                    <a:pt x="1830890" y="991982"/>
                  </a:lnTo>
                  <a:lnTo>
                    <a:pt x="1858606" y="1036362"/>
                  </a:lnTo>
                  <a:lnTo>
                    <a:pt x="1883459" y="1082375"/>
                  </a:lnTo>
                  <a:lnTo>
                    <a:pt x="1905192" y="1129582"/>
                  </a:lnTo>
                  <a:lnTo>
                    <a:pt x="1923548" y="1177541"/>
                  </a:lnTo>
                  <a:lnTo>
                    <a:pt x="1938271" y="1225811"/>
                  </a:lnTo>
                  <a:lnTo>
                    <a:pt x="1949106" y="1273951"/>
                  </a:lnTo>
                  <a:lnTo>
                    <a:pt x="1955794" y="1321521"/>
                  </a:lnTo>
                  <a:lnTo>
                    <a:pt x="1958081" y="1368079"/>
                  </a:lnTo>
                  <a:lnTo>
                    <a:pt x="1958081" y="2044250"/>
                  </a:lnTo>
                  <a:lnTo>
                    <a:pt x="1954992" y="2095107"/>
                  </a:lnTo>
                  <a:lnTo>
                    <a:pt x="1945994" y="2140411"/>
                  </a:lnTo>
                  <a:lnTo>
                    <a:pt x="1931489" y="2179929"/>
                  </a:lnTo>
                  <a:lnTo>
                    <a:pt x="1911879" y="2213428"/>
                  </a:lnTo>
                  <a:lnTo>
                    <a:pt x="1858955" y="2261441"/>
                  </a:lnTo>
                  <a:lnTo>
                    <a:pt x="1790441" y="2282588"/>
                  </a:lnTo>
                  <a:lnTo>
                    <a:pt x="1751344" y="2282506"/>
                  </a:lnTo>
                  <a:lnTo>
                    <a:pt x="1709556" y="2275009"/>
                  </a:lnTo>
                  <a:lnTo>
                    <a:pt x="1665480" y="2259866"/>
                  </a:lnTo>
                  <a:lnTo>
                    <a:pt x="1619518" y="2236843"/>
                  </a:lnTo>
                  <a:lnTo>
                    <a:pt x="1612537" y="2232656"/>
                  </a:lnTo>
                  <a:lnTo>
                    <a:pt x="1446397" y="2517360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93119" y="1781305"/>
              <a:ext cx="1654810" cy="2129155"/>
            </a:xfrm>
            <a:custGeom>
              <a:avLst/>
              <a:gdLst/>
              <a:ahLst/>
              <a:cxnLst/>
              <a:rect l="l" t="t" r="r" b="b"/>
              <a:pathLst>
                <a:path w="1654810" h="2129154">
                  <a:moveTo>
                    <a:pt x="432802" y="2128571"/>
                  </a:moveTo>
                  <a:lnTo>
                    <a:pt x="292490" y="1887830"/>
                  </a:lnTo>
                  <a:lnTo>
                    <a:pt x="286207" y="1891319"/>
                  </a:lnTo>
                  <a:lnTo>
                    <a:pt x="239688" y="1913859"/>
                  </a:lnTo>
                  <a:lnTo>
                    <a:pt x="195593" y="1926862"/>
                  </a:lnTo>
                  <a:lnTo>
                    <a:pt x="154505" y="1930671"/>
                  </a:lnTo>
                  <a:lnTo>
                    <a:pt x="117007" y="1925628"/>
                  </a:lnTo>
                  <a:lnTo>
                    <a:pt x="55108" y="1890364"/>
                  </a:lnTo>
                  <a:lnTo>
                    <a:pt x="14553" y="1823816"/>
                  </a:lnTo>
                  <a:lnTo>
                    <a:pt x="3735" y="1779669"/>
                  </a:lnTo>
                  <a:lnTo>
                    <a:pt x="0" y="1728731"/>
                  </a:lnTo>
                  <a:lnTo>
                    <a:pt x="0" y="1157231"/>
                  </a:lnTo>
                  <a:lnTo>
                    <a:pt x="2778" y="1111157"/>
                  </a:lnTo>
                  <a:lnTo>
                    <a:pt x="10538" y="1064039"/>
                  </a:lnTo>
                  <a:lnTo>
                    <a:pt x="22938" y="1016460"/>
                  </a:lnTo>
                  <a:lnTo>
                    <a:pt x="39634" y="969005"/>
                  </a:lnTo>
                  <a:lnTo>
                    <a:pt x="60287" y="922257"/>
                  </a:lnTo>
                  <a:lnTo>
                    <a:pt x="84553" y="876801"/>
                  </a:lnTo>
                  <a:lnTo>
                    <a:pt x="112091" y="833221"/>
                  </a:lnTo>
                  <a:lnTo>
                    <a:pt x="142560" y="792099"/>
                  </a:lnTo>
                  <a:lnTo>
                    <a:pt x="175618" y="754021"/>
                  </a:lnTo>
                  <a:lnTo>
                    <a:pt x="210923" y="719570"/>
                  </a:lnTo>
                  <a:lnTo>
                    <a:pt x="248132" y="689330"/>
                  </a:lnTo>
                  <a:lnTo>
                    <a:pt x="286905" y="663884"/>
                  </a:lnTo>
                  <a:lnTo>
                    <a:pt x="1368213" y="39351"/>
                  </a:lnTo>
                  <a:lnTo>
                    <a:pt x="1414733" y="16811"/>
                  </a:lnTo>
                  <a:lnTo>
                    <a:pt x="1458828" y="3808"/>
                  </a:lnTo>
                  <a:lnTo>
                    <a:pt x="1499916" y="0"/>
                  </a:lnTo>
                  <a:lnTo>
                    <a:pt x="1537414" y="5042"/>
                  </a:lnTo>
                  <a:lnTo>
                    <a:pt x="1599313" y="40306"/>
                  </a:lnTo>
                  <a:lnTo>
                    <a:pt x="1639868" y="106854"/>
                  </a:lnTo>
                  <a:lnTo>
                    <a:pt x="1650686" y="151001"/>
                  </a:lnTo>
                  <a:lnTo>
                    <a:pt x="1654421" y="201939"/>
                  </a:lnTo>
                  <a:lnTo>
                    <a:pt x="1654421" y="773439"/>
                  </a:lnTo>
                  <a:lnTo>
                    <a:pt x="1651803" y="819513"/>
                  </a:lnTo>
                  <a:lnTo>
                    <a:pt x="1644176" y="866632"/>
                  </a:lnTo>
                  <a:lnTo>
                    <a:pt x="1631887" y="914210"/>
                  </a:lnTo>
                  <a:lnTo>
                    <a:pt x="1615278" y="961665"/>
                  </a:lnTo>
                  <a:lnTo>
                    <a:pt x="1594694" y="1008413"/>
                  </a:lnTo>
                  <a:lnTo>
                    <a:pt x="1570479" y="1053869"/>
                  </a:lnTo>
                  <a:lnTo>
                    <a:pt x="1542977" y="1097449"/>
                  </a:lnTo>
                  <a:lnTo>
                    <a:pt x="1512532" y="1138571"/>
                  </a:lnTo>
                  <a:lnTo>
                    <a:pt x="1479490" y="1176649"/>
                  </a:lnTo>
                  <a:lnTo>
                    <a:pt x="1444193" y="1211100"/>
                  </a:lnTo>
                  <a:lnTo>
                    <a:pt x="1406986" y="1241341"/>
                  </a:lnTo>
                  <a:lnTo>
                    <a:pt x="1368213" y="1266786"/>
                  </a:lnTo>
                  <a:lnTo>
                    <a:pt x="573114" y="1725939"/>
                  </a:lnTo>
                  <a:lnTo>
                    <a:pt x="432802" y="2128571"/>
                  </a:lnTo>
                  <a:close/>
                </a:path>
              </a:pathLst>
            </a:custGeom>
            <a:solidFill>
              <a:srgbClr val="2B91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91758" y="1939201"/>
              <a:ext cx="2070735" cy="1267460"/>
            </a:xfrm>
            <a:custGeom>
              <a:avLst/>
              <a:gdLst/>
              <a:ahLst/>
              <a:cxnLst/>
              <a:rect l="l" t="t" r="r" b="b"/>
              <a:pathLst>
                <a:path w="2070735" h="1267460">
                  <a:moveTo>
                    <a:pt x="1700276" y="782319"/>
                  </a:moveTo>
                  <a:lnTo>
                    <a:pt x="1415464" y="383874"/>
                  </a:lnTo>
                  <a:lnTo>
                    <a:pt x="1384317" y="334100"/>
                  </a:lnTo>
                  <a:lnTo>
                    <a:pt x="1359899" y="282690"/>
                  </a:lnTo>
                  <a:lnTo>
                    <a:pt x="1342527" y="231171"/>
                  </a:lnTo>
                  <a:lnTo>
                    <a:pt x="1332518" y="181067"/>
                  </a:lnTo>
                  <a:lnTo>
                    <a:pt x="1330190" y="133906"/>
                  </a:lnTo>
                  <a:lnTo>
                    <a:pt x="1335860" y="91212"/>
                  </a:lnTo>
                  <a:lnTo>
                    <a:pt x="1349846" y="54511"/>
                  </a:lnTo>
                  <a:lnTo>
                    <a:pt x="1394796" y="9791"/>
                  </a:lnTo>
                  <a:lnTo>
                    <a:pt x="1455581" y="0"/>
                  </a:lnTo>
                  <a:lnTo>
                    <a:pt x="1489677" y="7266"/>
                  </a:lnTo>
                  <a:lnTo>
                    <a:pt x="1525051" y="22143"/>
                  </a:lnTo>
                  <a:lnTo>
                    <a:pt x="1560808" y="44254"/>
                  </a:lnTo>
                  <a:lnTo>
                    <a:pt x="1596056" y="73225"/>
                  </a:lnTo>
                  <a:lnTo>
                    <a:pt x="1629901" y="108683"/>
                  </a:lnTo>
                  <a:lnTo>
                    <a:pt x="1661448" y="150253"/>
                  </a:lnTo>
                  <a:lnTo>
                    <a:pt x="1689805" y="197560"/>
                  </a:lnTo>
                  <a:lnTo>
                    <a:pt x="1700276" y="217099"/>
                  </a:lnTo>
                  <a:lnTo>
                    <a:pt x="1863113" y="217099"/>
                  </a:lnTo>
                  <a:lnTo>
                    <a:pt x="1910875" y="249615"/>
                  </a:lnTo>
                  <a:lnTo>
                    <a:pt x="1944971" y="281679"/>
                  </a:lnTo>
                  <a:lnTo>
                    <a:pt x="1976896" y="319255"/>
                  </a:lnTo>
                  <a:lnTo>
                    <a:pt x="2005756" y="361691"/>
                  </a:lnTo>
                  <a:lnTo>
                    <a:pt x="2030657" y="408336"/>
                  </a:lnTo>
                  <a:lnTo>
                    <a:pt x="2050706" y="458538"/>
                  </a:lnTo>
                  <a:lnTo>
                    <a:pt x="2066254" y="520045"/>
                  </a:lnTo>
                  <a:lnTo>
                    <a:pt x="2070614" y="576338"/>
                  </a:lnTo>
                  <a:lnTo>
                    <a:pt x="2064231" y="625575"/>
                  </a:lnTo>
                  <a:lnTo>
                    <a:pt x="2047552" y="665915"/>
                  </a:lnTo>
                  <a:lnTo>
                    <a:pt x="2021022" y="695517"/>
                  </a:lnTo>
                  <a:lnTo>
                    <a:pt x="1985087" y="712538"/>
                  </a:lnTo>
                  <a:lnTo>
                    <a:pt x="1700276" y="782319"/>
                  </a:lnTo>
                  <a:close/>
                </a:path>
                <a:path w="2070735" h="1267460">
                  <a:moveTo>
                    <a:pt x="1863113" y="217099"/>
                  </a:moveTo>
                  <a:lnTo>
                    <a:pt x="1700276" y="217099"/>
                  </a:lnTo>
                  <a:lnTo>
                    <a:pt x="1710747" y="209423"/>
                  </a:lnTo>
                  <a:lnTo>
                    <a:pt x="1739103" y="194747"/>
                  </a:lnTo>
                  <a:lnTo>
                    <a:pt x="1770651" y="189489"/>
                  </a:lnTo>
                  <a:lnTo>
                    <a:pt x="1804495" y="192998"/>
                  </a:lnTo>
                  <a:lnTo>
                    <a:pt x="1839743" y="204623"/>
                  </a:lnTo>
                  <a:lnTo>
                    <a:pt x="1863113" y="217099"/>
                  </a:lnTo>
                  <a:close/>
                </a:path>
                <a:path w="2070735" h="1267460">
                  <a:moveTo>
                    <a:pt x="126393" y="1266855"/>
                  </a:moveTo>
                  <a:lnTo>
                    <a:pt x="115759" y="1257904"/>
                  </a:lnTo>
                  <a:lnTo>
                    <a:pt x="113566" y="1238681"/>
                  </a:lnTo>
                  <a:lnTo>
                    <a:pt x="145678" y="1003522"/>
                  </a:lnTo>
                  <a:lnTo>
                    <a:pt x="8856" y="929555"/>
                  </a:lnTo>
                  <a:lnTo>
                    <a:pt x="0" y="916951"/>
                  </a:lnTo>
                  <a:lnTo>
                    <a:pt x="828" y="897282"/>
                  </a:lnTo>
                  <a:lnTo>
                    <a:pt x="10034" y="875781"/>
                  </a:lnTo>
                  <a:lnTo>
                    <a:pt x="26308" y="857681"/>
                  </a:lnTo>
                  <a:lnTo>
                    <a:pt x="216183" y="716725"/>
                  </a:lnTo>
                  <a:lnTo>
                    <a:pt x="300649" y="471099"/>
                  </a:lnTo>
                  <a:lnTo>
                    <a:pt x="312930" y="448998"/>
                  </a:lnTo>
                  <a:lnTo>
                    <a:pt x="329270" y="434551"/>
                  </a:lnTo>
                  <a:lnTo>
                    <a:pt x="345609" y="430179"/>
                  </a:lnTo>
                  <a:lnTo>
                    <a:pt x="357890" y="438302"/>
                  </a:lnTo>
                  <a:lnTo>
                    <a:pt x="442357" y="586236"/>
                  </a:lnTo>
                  <a:lnTo>
                    <a:pt x="634070" y="586236"/>
                  </a:lnTo>
                  <a:lnTo>
                    <a:pt x="512861" y="792088"/>
                  </a:lnTo>
                  <a:lnTo>
                    <a:pt x="544973" y="989566"/>
                  </a:lnTo>
                  <a:lnTo>
                    <a:pt x="542780" y="1011285"/>
                  </a:lnTo>
                  <a:lnTo>
                    <a:pt x="532146" y="1032481"/>
                  </a:lnTo>
                  <a:lnTo>
                    <a:pt x="516406" y="1048443"/>
                  </a:lnTo>
                  <a:lnTo>
                    <a:pt x="511079" y="1050275"/>
                  </a:lnTo>
                  <a:lnTo>
                    <a:pt x="329270" y="1050275"/>
                  </a:lnTo>
                  <a:lnTo>
                    <a:pt x="159639" y="1250544"/>
                  </a:lnTo>
                  <a:lnTo>
                    <a:pt x="142133" y="1264686"/>
                  </a:lnTo>
                  <a:lnTo>
                    <a:pt x="126393" y="1266855"/>
                  </a:lnTo>
                  <a:close/>
                </a:path>
                <a:path w="2070735" h="1267460">
                  <a:moveTo>
                    <a:pt x="634070" y="586236"/>
                  </a:moveTo>
                  <a:lnTo>
                    <a:pt x="442357" y="586236"/>
                  </a:lnTo>
                  <a:lnTo>
                    <a:pt x="632231" y="508083"/>
                  </a:lnTo>
                  <a:lnTo>
                    <a:pt x="648505" y="506927"/>
                  </a:lnTo>
                  <a:lnTo>
                    <a:pt x="657711" y="517677"/>
                  </a:lnTo>
                  <a:lnTo>
                    <a:pt x="658540" y="536540"/>
                  </a:lnTo>
                  <a:lnTo>
                    <a:pt x="649683" y="559720"/>
                  </a:lnTo>
                  <a:lnTo>
                    <a:pt x="634070" y="586236"/>
                  </a:lnTo>
                  <a:close/>
                </a:path>
                <a:path w="2070735" h="1267460">
                  <a:moveTo>
                    <a:pt x="498900" y="1054462"/>
                  </a:moveTo>
                  <a:lnTo>
                    <a:pt x="329270" y="1050275"/>
                  </a:lnTo>
                  <a:lnTo>
                    <a:pt x="511079" y="1050275"/>
                  </a:lnTo>
                  <a:lnTo>
                    <a:pt x="498900" y="1054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52110" y="1124076"/>
              <a:ext cx="3484245" cy="2832100"/>
            </a:xfrm>
            <a:custGeom>
              <a:avLst/>
              <a:gdLst/>
              <a:ahLst/>
              <a:cxnLst/>
              <a:rect l="l" t="t" r="r" b="b"/>
              <a:pathLst>
                <a:path w="3484245" h="2832100">
                  <a:moveTo>
                    <a:pt x="578698" y="2832100"/>
                  </a:moveTo>
                  <a:lnTo>
                    <a:pt x="460725" y="2781300"/>
                  </a:lnTo>
                  <a:lnTo>
                    <a:pt x="355316" y="2590800"/>
                  </a:lnTo>
                  <a:lnTo>
                    <a:pt x="219193" y="2590800"/>
                  </a:lnTo>
                  <a:lnTo>
                    <a:pt x="212910" y="2578100"/>
                  </a:lnTo>
                  <a:lnTo>
                    <a:pt x="94937" y="2527300"/>
                  </a:lnTo>
                  <a:lnTo>
                    <a:pt x="61474" y="2501900"/>
                  </a:lnTo>
                  <a:lnTo>
                    <a:pt x="34981" y="2463800"/>
                  </a:lnTo>
                  <a:lnTo>
                    <a:pt x="15726" y="2425700"/>
                  </a:lnTo>
                  <a:lnTo>
                    <a:pt x="3976" y="2374900"/>
                  </a:lnTo>
                  <a:lnTo>
                    <a:pt x="0" y="2324100"/>
                  </a:lnTo>
                  <a:lnTo>
                    <a:pt x="0" y="1752600"/>
                  </a:lnTo>
                  <a:lnTo>
                    <a:pt x="2331" y="1701800"/>
                  </a:lnTo>
                  <a:lnTo>
                    <a:pt x="9138" y="1663700"/>
                  </a:lnTo>
                  <a:lnTo>
                    <a:pt x="20134" y="1612900"/>
                  </a:lnTo>
                  <a:lnTo>
                    <a:pt x="35037" y="1574800"/>
                  </a:lnTo>
                  <a:lnTo>
                    <a:pt x="53562" y="1524000"/>
                  </a:lnTo>
                  <a:lnTo>
                    <a:pt x="75425" y="1485900"/>
                  </a:lnTo>
                  <a:lnTo>
                    <a:pt x="100342" y="1435100"/>
                  </a:lnTo>
                  <a:lnTo>
                    <a:pt x="128030" y="1397000"/>
                  </a:lnTo>
                  <a:lnTo>
                    <a:pt x="158203" y="1358900"/>
                  </a:lnTo>
                  <a:lnTo>
                    <a:pt x="190578" y="1320800"/>
                  </a:lnTo>
                  <a:lnTo>
                    <a:pt x="224871" y="1295400"/>
                  </a:lnTo>
                  <a:lnTo>
                    <a:pt x="260798" y="1257300"/>
                  </a:lnTo>
                  <a:lnTo>
                    <a:pt x="298075" y="1231900"/>
                  </a:lnTo>
                  <a:lnTo>
                    <a:pt x="1151114" y="749300"/>
                  </a:lnTo>
                  <a:lnTo>
                    <a:pt x="1338196" y="635000"/>
                  </a:lnTo>
                  <a:lnTo>
                    <a:pt x="1338196" y="330200"/>
                  </a:lnTo>
                  <a:lnTo>
                    <a:pt x="1341687" y="266700"/>
                  </a:lnTo>
                  <a:lnTo>
                    <a:pt x="1351983" y="228600"/>
                  </a:lnTo>
                  <a:lnTo>
                    <a:pt x="1368824" y="177800"/>
                  </a:lnTo>
                  <a:lnTo>
                    <a:pt x="1391948" y="139700"/>
                  </a:lnTo>
                  <a:lnTo>
                    <a:pt x="1432392" y="101600"/>
                  </a:lnTo>
                  <a:lnTo>
                    <a:pt x="1590897" y="12700"/>
                  </a:lnTo>
                  <a:lnTo>
                    <a:pt x="1628331" y="0"/>
                  </a:lnTo>
                  <a:lnTo>
                    <a:pt x="1758433" y="0"/>
                  </a:lnTo>
                  <a:lnTo>
                    <a:pt x="1805989" y="12700"/>
                  </a:lnTo>
                  <a:lnTo>
                    <a:pt x="1854767" y="38100"/>
                  </a:lnTo>
                  <a:lnTo>
                    <a:pt x="1987135" y="114300"/>
                  </a:lnTo>
                  <a:lnTo>
                    <a:pt x="1508263" y="114300"/>
                  </a:lnTo>
                  <a:lnTo>
                    <a:pt x="1489622" y="127000"/>
                  </a:lnTo>
                  <a:lnTo>
                    <a:pt x="1472225" y="127000"/>
                  </a:lnTo>
                  <a:lnTo>
                    <a:pt x="1441778" y="152400"/>
                  </a:lnTo>
                  <a:lnTo>
                    <a:pt x="1417631" y="190500"/>
                  </a:lnTo>
                  <a:lnTo>
                    <a:pt x="1400051" y="228600"/>
                  </a:lnTo>
                  <a:lnTo>
                    <a:pt x="1389306" y="279400"/>
                  </a:lnTo>
                  <a:lnTo>
                    <a:pt x="1385665" y="330200"/>
                  </a:lnTo>
                  <a:lnTo>
                    <a:pt x="1385665" y="609600"/>
                  </a:lnTo>
                  <a:lnTo>
                    <a:pt x="1636271" y="609600"/>
                  </a:lnTo>
                  <a:lnTo>
                    <a:pt x="1724228" y="647700"/>
                  </a:lnTo>
                  <a:lnTo>
                    <a:pt x="1729813" y="647700"/>
                  </a:lnTo>
                  <a:lnTo>
                    <a:pt x="1753576" y="673100"/>
                  </a:lnTo>
                  <a:lnTo>
                    <a:pt x="1619867" y="673100"/>
                  </a:lnTo>
                  <a:lnTo>
                    <a:pt x="1572398" y="685800"/>
                  </a:lnTo>
                  <a:lnTo>
                    <a:pt x="1521788" y="711200"/>
                  </a:lnTo>
                  <a:lnTo>
                    <a:pt x="439783" y="1333500"/>
                  </a:lnTo>
                  <a:lnTo>
                    <a:pt x="402563" y="1358900"/>
                  </a:lnTo>
                  <a:lnTo>
                    <a:pt x="366864" y="1384300"/>
                  </a:lnTo>
                  <a:lnTo>
                    <a:pt x="333011" y="1422400"/>
                  </a:lnTo>
                  <a:lnTo>
                    <a:pt x="301332" y="1460500"/>
                  </a:lnTo>
                  <a:lnTo>
                    <a:pt x="272155" y="1498600"/>
                  </a:lnTo>
                  <a:lnTo>
                    <a:pt x="245807" y="1536700"/>
                  </a:lnTo>
                  <a:lnTo>
                    <a:pt x="222614" y="1587500"/>
                  </a:lnTo>
                  <a:lnTo>
                    <a:pt x="202905" y="1625600"/>
                  </a:lnTo>
                  <a:lnTo>
                    <a:pt x="187005" y="1676400"/>
                  </a:lnTo>
                  <a:lnTo>
                    <a:pt x="175244" y="1714500"/>
                  </a:lnTo>
                  <a:lnTo>
                    <a:pt x="167947" y="1765300"/>
                  </a:lnTo>
                  <a:lnTo>
                    <a:pt x="165442" y="1803400"/>
                  </a:lnTo>
                  <a:lnTo>
                    <a:pt x="165442" y="2374900"/>
                  </a:lnTo>
                  <a:lnTo>
                    <a:pt x="170088" y="2438400"/>
                  </a:lnTo>
                  <a:lnTo>
                    <a:pt x="183766" y="2476500"/>
                  </a:lnTo>
                  <a:lnTo>
                    <a:pt x="206082" y="2514600"/>
                  </a:lnTo>
                  <a:lnTo>
                    <a:pt x="236645" y="2540000"/>
                  </a:lnTo>
                  <a:lnTo>
                    <a:pt x="274689" y="2552700"/>
                  </a:lnTo>
                  <a:lnTo>
                    <a:pt x="472304" y="2552700"/>
                  </a:lnTo>
                  <a:lnTo>
                    <a:pt x="568925" y="2717800"/>
                  </a:lnTo>
                  <a:lnTo>
                    <a:pt x="618368" y="2717800"/>
                  </a:lnTo>
                  <a:lnTo>
                    <a:pt x="578698" y="2832100"/>
                  </a:lnTo>
                  <a:close/>
                </a:path>
                <a:path w="3484245" h="2832100">
                  <a:moveTo>
                    <a:pt x="3278826" y="2349500"/>
                  </a:moveTo>
                  <a:lnTo>
                    <a:pt x="3172776" y="2349500"/>
                  </a:lnTo>
                  <a:lnTo>
                    <a:pt x="3209019" y="2324100"/>
                  </a:lnTo>
                  <a:lnTo>
                    <a:pt x="3239466" y="2298700"/>
                  </a:lnTo>
                  <a:lnTo>
                    <a:pt x="3281194" y="2235200"/>
                  </a:lnTo>
                  <a:lnTo>
                    <a:pt x="3291939" y="2184400"/>
                  </a:lnTo>
                  <a:lnTo>
                    <a:pt x="3295580" y="2133600"/>
                  </a:lnTo>
                  <a:lnTo>
                    <a:pt x="3296278" y="1460500"/>
                  </a:lnTo>
                  <a:lnTo>
                    <a:pt x="3294075" y="1409700"/>
                  </a:lnTo>
                  <a:lnTo>
                    <a:pt x="3287632" y="1371600"/>
                  </a:lnTo>
                  <a:lnTo>
                    <a:pt x="3277196" y="1320800"/>
                  </a:lnTo>
                  <a:lnTo>
                    <a:pt x="3263014" y="1270000"/>
                  </a:lnTo>
                  <a:lnTo>
                    <a:pt x="3245334" y="1231900"/>
                  </a:lnTo>
                  <a:lnTo>
                    <a:pt x="3224403" y="1181100"/>
                  </a:lnTo>
                  <a:lnTo>
                    <a:pt x="3200468" y="1130300"/>
                  </a:lnTo>
                  <a:lnTo>
                    <a:pt x="3173776" y="1092200"/>
                  </a:lnTo>
                  <a:lnTo>
                    <a:pt x="3144574" y="1054100"/>
                  </a:lnTo>
                  <a:lnTo>
                    <a:pt x="3113111" y="1016000"/>
                  </a:lnTo>
                  <a:lnTo>
                    <a:pt x="3079633" y="977900"/>
                  </a:lnTo>
                  <a:lnTo>
                    <a:pt x="3044387" y="952500"/>
                  </a:lnTo>
                  <a:lnTo>
                    <a:pt x="3007621" y="914400"/>
                  </a:lnTo>
                  <a:lnTo>
                    <a:pt x="2969582" y="889000"/>
                  </a:lnTo>
                  <a:lnTo>
                    <a:pt x="1689325" y="152400"/>
                  </a:lnTo>
                  <a:lnTo>
                    <a:pt x="1652185" y="139700"/>
                  </a:lnTo>
                  <a:lnTo>
                    <a:pt x="1616289" y="127000"/>
                  </a:lnTo>
                  <a:lnTo>
                    <a:pt x="1581833" y="114300"/>
                  </a:lnTo>
                  <a:lnTo>
                    <a:pt x="1987135" y="114300"/>
                  </a:lnTo>
                  <a:lnTo>
                    <a:pt x="3134326" y="774700"/>
                  </a:lnTo>
                  <a:lnTo>
                    <a:pt x="3172488" y="800100"/>
                  </a:lnTo>
                  <a:lnTo>
                    <a:pt x="3209480" y="838200"/>
                  </a:lnTo>
                  <a:lnTo>
                    <a:pt x="3245084" y="863600"/>
                  </a:lnTo>
                  <a:lnTo>
                    <a:pt x="3279080" y="901700"/>
                  </a:lnTo>
                  <a:lnTo>
                    <a:pt x="3311247" y="939800"/>
                  </a:lnTo>
                  <a:lnTo>
                    <a:pt x="3341367" y="977900"/>
                  </a:lnTo>
                  <a:lnTo>
                    <a:pt x="3369220" y="1016000"/>
                  </a:lnTo>
                  <a:lnTo>
                    <a:pt x="3394585" y="1066800"/>
                  </a:lnTo>
                  <a:lnTo>
                    <a:pt x="3417244" y="1104900"/>
                  </a:lnTo>
                  <a:lnTo>
                    <a:pt x="3436977" y="1155700"/>
                  </a:lnTo>
                  <a:lnTo>
                    <a:pt x="3453564" y="1206500"/>
                  </a:lnTo>
                  <a:lnTo>
                    <a:pt x="3466785" y="1244600"/>
                  </a:lnTo>
                  <a:lnTo>
                    <a:pt x="3476421" y="1295400"/>
                  </a:lnTo>
                  <a:lnTo>
                    <a:pt x="3482251" y="1346200"/>
                  </a:lnTo>
                  <a:lnTo>
                    <a:pt x="3484058" y="1384300"/>
                  </a:lnTo>
                  <a:lnTo>
                    <a:pt x="3484058" y="2057400"/>
                  </a:lnTo>
                  <a:lnTo>
                    <a:pt x="3480832" y="2120900"/>
                  </a:lnTo>
                  <a:lnTo>
                    <a:pt x="3471286" y="2159000"/>
                  </a:lnTo>
                  <a:lnTo>
                    <a:pt x="3455611" y="2209800"/>
                  </a:lnTo>
                  <a:lnTo>
                    <a:pt x="3434004" y="2247900"/>
                  </a:lnTo>
                  <a:lnTo>
                    <a:pt x="3373763" y="2298700"/>
                  </a:lnTo>
                  <a:lnTo>
                    <a:pt x="3278826" y="2349500"/>
                  </a:lnTo>
                  <a:close/>
                </a:path>
                <a:path w="3484245" h="2832100">
                  <a:moveTo>
                    <a:pt x="1636271" y="609600"/>
                  </a:moveTo>
                  <a:lnTo>
                    <a:pt x="1385665" y="609600"/>
                  </a:lnTo>
                  <a:lnTo>
                    <a:pt x="1434479" y="584200"/>
                  </a:lnTo>
                  <a:lnTo>
                    <a:pt x="1481652" y="571500"/>
                  </a:lnTo>
                  <a:lnTo>
                    <a:pt x="1568525" y="571500"/>
                  </a:lnTo>
                  <a:lnTo>
                    <a:pt x="1606953" y="596900"/>
                  </a:lnTo>
                  <a:lnTo>
                    <a:pt x="1636271" y="609600"/>
                  </a:lnTo>
                  <a:close/>
                </a:path>
                <a:path w="3484245" h="2832100">
                  <a:moveTo>
                    <a:pt x="618368" y="2717800"/>
                  </a:moveTo>
                  <a:lnTo>
                    <a:pt x="568925" y="2717800"/>
                  </a:lnTo>
                  <a:lnTo>
                    <a:pt x="695275" y="2362200"/>
                  </a:lnTo>
                  <a:lnTo>
                    <a:pt x="702954" y="2362200"/>
                  </a:lnTo>
                  <a:lnTo>
                    <a:pt x="1498054" y="1892300"/>
                  </a:lnTo>
                  <a:lnTo>
                    <a:pt x="1535273" y="1866900"/>
                  </a:lnTo>
                  <a:lnTo>
                    <a:pt x="1570973" y="1841500"/>
                  </a:lnTo>
                  <a:lnTo>
                    <a:pt x="1604826" y="1816100"/>
                  </a:lnTo>
                  <a:lnTo>
                    <a:pt x="1636504" y="1778000"/>
                  </a:lnTo>
                  <a:lnTo>
                    <a:pt x="1665681" y="1739900"/>
                  </a:lnTo>
                  <a:lnTo>
                    <a:pt x="1692030" y="1689100"/>
                  </a:lnTo>
                  <a:lnTo>
                    <a:pt x="1715222" y="1651000"/>
                  </a:lnTo>
                  <a:lnTo>
                    <a:pt x="1734932" y="1600200"/>
                  </a:lnTo>
                  <a:lnTo>
                    <a:pt x="1750831" y="1562100"/>
                  </a:lnTo>
                  <a:lnTo>
                    <a:pt x="1762593" y="1511300"/>
                  </a:lnTo>
                  <a:lnTo>
                    <a:pt x="1769890" y="1473200"/>
                  </a:lnTo>
                  <a:lnTo>
                    <a:pt x="1772395" y="1422400"/>
                  </a:lnTo>
                  <a:lnTo>
                    <a:pt x="1772395" y="850900"/>
                  </a:lnTo>
                  <a:lnTo>
                    <a:pt x="1767748" y="800100"/>
                  </a:lnTo>
                  <a:lnTo>
                    <a:pt x="1754070" y="749300"/>
                  </a:lnTo>
                  <a:lnTo>
                    <a:pt x="1731754" y="711200"/>
                  </a:lnTo>
                  <a:lnTo>
                    <a:pt x="1701192" y="685800"/>
                  </a:lnTo>
                  <a:lnTo>
                    <a:pt x="1663147" y="673100"/>
                  </a:lnTo>
                  <a:lnTo>
                    <a:pt x="1753576" y="673100"/>
                  </a:lnTo>
                  <a:lnTo>
                    <a:pt x="1792464" y="723900"/>
                  </a:lnTo>
                  <a:lnTo>
                    <a:pt x="1810309" y="774700"/>
                  </a:lnTo>
                  <a:lnTo>
                    <a:pt x="1818467" y="838200"/>
                  </a:lnTo>
                  <a:lnTo>
                    <a:pt x="1819165" y="850900"/>
                  </a:lnTo>
                  <a:lnTo>
                    <a:pt x="1819165" y="1422400"/>
                  </a:lnTo>
                  <a:lnTo>
                    <a:pt x="1816842" y="1473200"/>
                  </a:lnTo>
                  <a:lnTo>
                    <a:pt x="1810003" y="1511300"/>
                  </a:lnTo>
                  <a:lnTo>
                    <a:pt x="1798845" y="1562100"/>
                  </a:lnTo>
                  <a:lnTo>
                    <a:pt x="1783564" y="1612900"/>
                  </a:lnTo>
                  <a:lnTo>
                    <a:pt x="1851008" y="1651000"/>
                  </a:lnTo>
                  <a:lnTo>
                    <a:pt x="1766112" y="1651000"/>
                  </a:lnTo>
                  <a:lnTo>
                    <a:pt x="1744104" y="1701800"/>
                  </a:lnTo>
                  <a:lnTo>
                    <a:pt x="1719102" y="1739900"/>
                  </a:lnTo>
                  <a:lnTo>
                    <a:pt x="1691383" y="1778000"/>
                  </a:lnTo>
                  <a:lnTo>
                    <a:pt x="1661227" y="1816100"/>
                  </a:lnTo>
                  <a:lnTo>
                    <a:pt x="1628912" y="1854200"/>
                  </a:lnTo>
                  <a:lnTo>
                    <a:pt x="1594715" y="1892300"/>
                  </a:lnTo>
                  <a:lnTo>
                    <a:pt x="1558914" y="1917700"/>
                  </a:lnTo>
                  <a:lnTo>
                    <a:pt x="1521788" y="1943100"/>
                  </a:lnTo>
                  <a:lnTo>
                    <a:pt x="732971" y="2387600"/>
                  </a:lnTo>
                  <a:lnTo>
                    <a:pt x="618368" y="2717800"/>
                  </a:lnTo>
                  <a:close/>
                </a:path>
                <a:path w="3484245" h="2832100">
                  <a:moveTo>
                    <a:pt x="2329453" y="1612900"/>
                  </a:moveTo>
                  <a:lnTo>
                    <a:pt x="2035567" y="1206500"/>
                  </a:lnTo>
                  <a:lnTo>
                    <a:pt x="2006117" y="1155700"/>
                  </a:lnTo>
                  <a:lnTo>
                    <a:pt x="1982295" y="1117600"/>
                  </a:lnTo>
                  <a:lnTo>
                    <a:pt x="1964298" y="1066800"/>
                  </a:lnTo>
                  <a:lnTo>
                    <a:pt x="1952322" y="1016000"/>
                  </a:lnTo>
                  <a:lnTo>
                    <a:pt x="1946563" y="965200"/>
                  </a:lnTo>
                  <a:lnTo>
                    <a:pt x="1947217" y="927100"/>
                  </a:lnTo>
                  <a:lnTo>
                    <a:pt x="1954482" y="889000"/>
                  </a:lnTo>
                  <a:lnTo>
                    <a:pt x="1968552" y="850900"/>
                  </a:lnTo>
                  <a:lnTo>
                    <a:pt x="2016108" y="800100"/>
                  </a:lnTo>
                  <a:lnTo>
                    <a:pt x="2047379" y="787400"/>
                  </a:lnTo>
                  <a:lnTo>
                    <a:pt x="2123482" y="787400"/>
                  </a:lnTo>
                  <a:lnTo>
                    <a:pt x="2164626" y="800100"/>
                  </a:lnTo>
                  <a:lnTo>
                    <a:pt x="2205537" y="825500"/>
                  </a:lnTo>
                  <a:lnTo>
                    <a:pt x="2081639" y="825500"/>
                  </a:lnTo>
                  <a:lnTo>
                    <a:pt x="2059421" y="838200"/>
                  </a:lnTo>
                  <a:lnTo>
                    <a:pt x="2040016" y="838200"/>
                  </a:lnTo>
                  <a:lnTo>
                    <a:pt x="2023623" y="850900"/>
                  </a:lnTo>
                  <a:lnTo>
                    <a:pt x="2010436" y="876300"/>
                  </a:lnTo>
                  <a:lnTo>
                    <a:pt x="1998204" y="901700"/>
                  </a:lnTo>
                  <a:lnTo>
                    <a:pt x="1993617" y="952500"/>
                  </a:lnTo>
                  <a:lnTo>
                    <a:pt x="1996369" y="990600"/>
                  </a:lnTo>
                  <a:lnTo>
                    <a:pt x="2006154" y="1041400"/>
                  </a:lnTo>
                  <a:lnTo>
                    <a:pt x="2022667" y="1079500"/>
                  </a:lnTo>
                  <a:lnTo>
                    <a:pt x="2045604" y="1130300"/>
                  </a:lnTo>
                  <a:lnTo>
                    <a:pt x="2074658" y="1181100"/>
                  </a:lnTo>
                  <a:lnTo>
                    <a:pt x="2349697" y="1562100"/>
                  </a:lnTo>
                  <a:lnTo>
                    <a:pt x="2569589" y="1562100"/>
                  </a:lnTo>
                  <a:lnTo>
                    <a:pt x="2329453" y="1612900"/>
                  </a:lnTo>
                  <a:close/>
                </a:path>
                <a:path w="3484245" h="2832100">
                  <a:moveTo>
                    <a:pt x="2331547" y="1066800"/>
                  </a:moveTo>
                  <a:lnTo>
                    <a:pt x="2308511" y="1016000"/>
                  </a:lnTo>
                  <a:lnTo>
                    <a:pt x="2272803" y="965200"/>
                  </a:lnTo>
                  <a:lnTo>
                    <a:pt x="2233895" y="914400"/>
                  </a:lnTo>
                  <a:lnTo>
                    <a:pt x="2193592" y="876300"/>
                  </a:lnTo>
                  <a:lnTo>
                    <a:pt x="2153695" y="850900"/>
                  </a:lnTo>
                  <a:lnTo>
                    <a:pt x="2116009" y="838200"/>
                  </a:lnTo>
                  <a:lnTo>
                    <a:pt x="2082337" y="825500"/>
                  </a:lnTo>
                  <a:lnTo>
                    <a:pt x="2205537" y="825500"/>
                  </a:lnTo>
                  <a:lnTo>
                    <a:pt x="2245288" y="863600"/>
                  </a:lnTo>
                  <a:lnTo>
                    <a:pt x="2282951" y="901700"/>
                  </a:lnTo>
                  <a:lnTo>
                    <a:pt x="2317598" y="939800"/>
                  </a:lnTo>
                  <a:lnTo>
                    <a:pt x="2348301" y="990600"/>
                  </a:lnTo>
                  <a:lnTo>
                    <a:pt x="2484614" y="990600"/>
                  </a:lnTo>
                  <a:lnTo>
                    <a:pt x="2503651" y="1003300"/>
                  </a:lnTo>
                  <a:lnTo>
                    <a:pt x="2540990" y="1016000"/>
                  </a:lnTo>
                  <a:lnTo>
                    <a:pt x="2409295" y="1016000"/>
                  </a:lnTo>
                  <a:lnTo>
                    <a:pt x="2386335" y="1028700"/>
                  </a:lnTo>
                  <a:lnTo>
                    <a:pt x="2364356" y="1041400"/>
                  </a:lnTo>
                  <a:lnTo>
                    <a:pt x="2331547" y="1066800"/>
                  </a:lnTo>
                  <a:close/>
                </a:path>
                <a:path w="3484245" h="2832100">
                  <a:moveTo>
                    <a:pt x="2484614" y="990600"/>
                  </a:moveTo>
                  <a:lnTo>
                    <a:pt x="2348301" y="990600"/>
                  </a:lnTo>
                  <a:lnTo>
                    <a:pt x="2374282" y="977900"/>
                  </a:lnTo>
                  <a:lnTo>
                    <a:pt x="2465577" y="977900"/>
                  </a:lnTo>
                  <a:lnTo>
                    <a:pt x="2484614" y="990600"/>
                  </a:lnTo>
                  <a:close/>
                </a:path>
                <a:path w="3484245" h="2832100">
                  <a:moveTo>
                    <a:pt x="2569589" y="1562100"/>
                  </a:moveTo>
                  <a:lnTo>
                    <a:pt x="2349697" y="1562100"/>
                  </a:lnTo>
                  <a:lnTo>
                    <a:pt x="2619151" y="1498600"/>
                  </a:lnTo>
                  <a:lnTo>
                    <a:pt x="2634465" y="1498600"/>
                  </a:lnTo>
                  <a:lnTo>
                    <a:pt x="2647947" y="1485900"/>
                  </a:lnTo>
                  <a:lnTo>
                    <a:pt x="2659596" y="1473200"/>
                  </a:lnTo>
                  <a:lnTo>
                    <a:pt x="2669412" y="1460500"/>
                  </a:lnTo>
                  <a:lnTo>
                    <a:pt x="2682348" y="1422400"/>
                  </a:lnTo>
                  <a:lnTo>
                    <a:pt x="2686515" y="1371600"/>
                  </a:lnTo>
                  <a:lnTo>
                    <a:pt x="2681781" y="1333500"/>
                  </a:lnTo>
                  <a:lnTo>
                    <a:pt x="2668016" y="1270000"/>
                  </a:lnTo>
                  <a:lnTo>
                    <a:pt x="2646065" y="1219200"/>
                  </a:lnTo>
                  <a:lnTo>
                    <a:pt x="2618826" y="1168400"/>
                  </a:lnTo>
                  <a:lnTo>
                    <a:pt x="2587679" y="1130300"/>
                  </a:lnTo>
                  <a:lnTo>
                    <a:pt x="2554005" y="1092200"/>
                  </a:lnTo>
                  <a:lnTo>
                    <a:pt x="2484593" y="1041400"/>
                  </a:lnTo>
                  <a:lnTo>
                    <a:pt x="2451615" y="1028700"/>
                  </a:lnTo>
                  <a:lnTo>
                    <a:pt x="2431600" y="1028700"/>
                  </a:lnTo>
                  <a:lnTo>
                    <a:pt x="2409295" y="1016000"/>
                  </a:lnTo>
                  <a:lnTo>
                    <a:pt x="2540990" y="1016000"/>
                  </a:lnTo>
                  <a:lnTo>
                    <a:pt x="2576921" y="1054100"/>
                  </a:lnTo>
                  <a:lnTo>
                    <a:pt x="2610775" y="1079500"/>
                  </a:lnTo>
                  <a:lnTo>
                    <a:pt x="2641880" y="1117600"/>
                  </a:lnTo>
                  <a:lnTo>
                    <a:pt x="2669565" y="1168400"/>
                  </a:lnTo>
                  <a:lnTo>
                    <a:pt x="2693160" y="1206500"/>
                  </a:lnTo>
                  <a:lnTo>
                    <a:pt x="2711995" y="1257300"/>
                  </a:lnTo>
                  <a:lnTo>
                    <a:pt x="2725649" y="1308100"/>
                  </a:lnTo>
                  <a:lnTo>
                    <a:pt x="2732267" y="1358900"/>
                  </a:lnTo>
                  <a:lnTo>
                    <a:pt x="2731848" y="1409700"/>
                  </a:lnTo>
                  <a:lnTo>
                    <a:pt x="2724393" y="1447800"/>
                  </a:lnTo>
                  <a:lnTo>
                    <a:pt x="2709901" y="1485900"/>
                  </a:lnTo>
                  <a:lnTo>
                    <a:pt x="2694510" y="1498600"/>
                  </a:lnTo>
                  <a:lnTo>
                    <a:pt x="2675783" y="1524000"/>
                  </a:lnTo>
                  <a:lnTo>
                    <a:pt x="2654044" y="1536700"/>
                  </a:lnTo>
                  <a:lnTo>
                    <a:pt x="2629623" y="1549400"/>
                  </a:lnTo>
                  <a:lnTo>
                    <a:pt x="2569589" y="1562100"/>
                  </a:lnTo>
                  <a:close/>
                </a:path>
                <a:path w="3484245" h="2832100">
                  <a:moveTo>
                    <a:pt x="794139" y="2095500"/>
                  </a:moveTo>
                  <a:lnTo>
                    <a:pt x="743028" y="2095500"/>
                  </a:lnTo>
                  <a:lnTo>
                    <a:pt x="734542" y="2082800"/>
                  </a:lnTo>
                  <a:lnTo>
                    <a:pt x="729459" y="2070100"/>
                  </a:lnTo>
                  <a:lnTo>
                    <a:pt x="729481" y="2044700"/>
                  </a:lnTo>
                  <a:lnTo>
                    <a:pt x="759498" y="1828800"/>
                  </a:lnTo>
                  <a:lnTo>
                    <a:pt x="636638" y="1765300"/>
                  </a:lnTo>
                  <a:lnTo>
                    <a:pt x="628152" y="1752600"/>
                  </a:lnTo>
                  <a:lnTo>
                    <a:pt x="621629" y="1739900"/>
                  </a:lnTo>
                  <a:lnTo>
                    <a:pt x="617201" y="1739900"/>
                  </a:lnTo>
                  <a:lnTo>
                    <a:pt x="614998" y="1727200"/>
                  </a:lnTo>
                  <a:lnTo>
                    <a:pt x="616546" y="1701800"/>
                  </a:lnTo>
                  <a:lnTo>
                    <a:pt x="623723" y="1676400"/>
                  </a:lnTo>
                  <a:lnTo>
                    <a:pt x="635612" y="1663700"/>
                  </a:lnTo>
                  <a:lnTo>
                    <a:pt x="651297" y="1651000"/>
                  </a:lnTo>
                  <a:lnTo>
                    <a:pt x="834889" y="1511300"/>
                  </a:lnTo>
                  <a:lnTo>
                    <a:pt x="917261" y="1270000"/>
                  </a:lnTo>
                  <a:lnTo>
                    <a:pt x="928038" y="1244600"/>
                  </a:lnTo>
                  <a:lnTo>
                    <a:pt x="942741" y="1231900"/>
                  </a:lnTo>
                  <a:lnTo>
                    <a:pt x="960061" y="1219200"/>
                  </a:lnTo>
                  <a:lnTo>
                    <a:pt x="1001378" y="1219200"/>
                  </a:lnTo>
                  <a:lnTo>
                    <a:pt x="1010497" y="1231900"/>
                  </a:lnTo>
                  <a:lnTo>
                    <a:pt x="1017783" y="1231900"/>
                  </a:lnTo>
                  <a:lnTo>
                    <a:pt x="1040191" y="1270000"/>
                  </a:lnTo>
                  <a:lnTo>
                    <a:pt x="971449" y="1270000"/>
                  </a:lnTo>
                  <a:lnTo>
                    <a:pt x="967031" y="1282700"/>
                  </a:lnTo>
                  <a:lnTo>
                    <a:pt x="963334" y="1282700"/>
                  </a:lnTo>
                  <a:lnTo>
                    <a:pt x="876075" y="1536700"/>
                  </a:lnTo>
                  <a:lnTo>
                    <a:pt x="680616" y="1689100"/>
                  </a:lnTo>
                  <a:lnTo>
                    <a:pt x="672490" y="1689100"/>
                  </a:lnTo>
                  <a:lnTo>
                    <a:pt x="666916" y="1701800"/>
                  </a:lnTo>
                  <a:lnTo>
                    <a:pt x="663830" y="1714500"/>
                  </a:lnTo>
                  <a:lnTo>
                    <a:pt x="663164" y="1714500"/>
                  </a:lnTo>
                  <a:lnTo>
                    <a:pt x="811853" y="1803400"/>
                  </a:lnTo>
                  <a:lnTo>
                    <a:pt x="777648" y="2044700"/>
                  </a:lnTo>
                  <a:lnTo>
                    <a:pt x="838333" y="2044700"/>
                  </a:lnTo>
                  <a:lnTo>
                    <a:pt x="816739" y="2070100"/>
                  </a:lnTo>
                  <a:lnTo>
                    <a:pt x="805799" y="2082800"/>
                  </a:lnTo>
                  <a:lnTo>
                    <a:pt x="794139" y="2095500"/>
                  </a:lnTo>
                  <a:close/>
                </a:path>
                <a:path w="3484245" h="2832100">
                  <a:moveTo>
                    <a:pt x="1072232" y="1422400"/>
                  </a:moveTo>
                  <a:lnTo>
                    <a:pt x="980087" y="1270000"/>
                  </a:lnTo>
                  <a:lnTo>
                    <a:pt x="1040191" y="1270000"/>
                  </a:lnTo>
                  <a:lnTo>
                    <a:pt x="1092476" y="1358900"/>
                  </a:lnTo>
                  <a:lnTo>
                    <a:pt x="1241514" y="1358900"/>
                  </a:lnTo>
                  <a:lnTo>
                    <a:pt x="1072232" y="1422400"/>
                  </a:lnTo>
                  <a:close/>
                </a:path>
                <a:path w="3484245" h="2832100">
                  <a:moveTo>
                    <a:pt x="1241514" y="1358900"/>
                  </a:moveTo>
                  <a:lnTo>
                    <a:pt x="1092476" y="1358900"/>
                  </a:lnTo>
                  <a:lnTo>
                    <a:pt x="1262805" y="1295400"/>
                  </a:lnTo>
                  <a:lnTo>
                    <a:pt x="1301580" y="1295400"/>
                  </a:lnTo>
                  <a:lnTo>
                    <a:pt x="1311670" y="1308100"/>
                  </a:lnTo>
                  <a:lnTo>
                    <a:pt x="1320177" y="1320800"/>
                  </a:lnTo>
                  <a:lnTo>
                    <a:pt x="1322664" y="1333500"/>
                  </a:lnTo>
                  <a:lnTo>
                    <a:pt x="1320897" y="1346200"/>
                  </a:lnTo>
                  <a:lnTo>
                    <a:pt x="1272578" y="1346200"/>
                  </a:lnTo>
                  <a:lnTo>
                    <a:pt x="1272257" y="1347367"/>
                  </a:lnTo>
                  <a:lnTo>
                    <a:pt x="1241514" y="1358900"/>
                  </a:lnTo>
                  <a:close/>
                </a:path>
                <a:path w="3484245" h="2832100">
                  <a:moveTo>
                    <a:pt x="1272257" y="1347367"/>
                  </a:moveTo>
                  <a:lnTo>
                    <a:pt x="1272578" y="1346200"/>
                  </a:lnTo>
                  <a:lnTo>
                    <a:pt x="1275370" y="1346200"/>
                  </a:lnTo>
                  <a:lnTo>
                    <a:pt x="1272257" y="1347367"/>
                  </a:lnTo>
                  <a:close/>
                </a:path>
                <a:path w="3484245" h="2832100">
                  <a:moveTo>
                    <a:pt x="838333" y="2044700"/>
                  </a:moveTo>
                  <a:lnTo>
                    <a:pt x="781836" y="2044700"/>
                  </a:lnTo>
                  <a:lnTo>
                    <a:pt x="958447" y="1841500"/>
                  </a:lnTo>
                  <a:lnTo>
                    <a:pt x="1146228" y="1841500"/>
                  </a:lnTo>
                  <a:lnTo>
                    <a:pt x="1151812" y="1828800"/>
                  </a:lnTo>
                  <a:lnTo>
                    <a:pt x="1156568" y="1816100"/>
                  </a:lnTo>
                  <a:lnTo>
                    <a:pt x="1159491" y="1816100"/>
                  </a:lnTo>
                  <a:lnTo>
                    <a:pt x="1160843" y="1803400"/>
                  </a:lnTo>
                  <a:lnTo>
                    <a:pt x="1127380" y="1600200"/>
                  </a:lnTo>
                  <a:lnTo>
                    <a:pt x="1269088" y="1358900"/>
                  </a:lnTo>
                  <a:lnTo>
                    <a:pt x="1272257" y="1347367"/>
                  </a:lnTo>
                  <a:lnTo>
                    <a:pt x="1275370" y="1346200"/>
                  </a:lnTo>
                  <a:lnTo>
                    <a:pt x="1320897" y="1346200"/>
                  </a:lnTo>
                  <a:lnTo>
                    <a:pt x="1319130" y="1358900"/>
                  </a:lnTo>
                  <a:lnTo>
                    <a:pt x="1309575" y="1384300"/>
                  </a:lnTo>
                  <a:lnTo>
                    <a:pt x="1176942" y="1600200"/>
                  </a:lnTo>
                  <a:lnTo>
                    <a:pt x="1207657" y="1790700"/>
                  </a:lnTo>
                  <a:lnTo>
                    <a:pt x="1207788" y="1816100"/>
                  </a:lnTo>
                  <a:lnTo>
                    <a:pt x="1202945" y="1828800"/>
                  </a:lnTo>
                  <a:lnTo>
                    <a:pt x="1194700" y="1854200"/>
                  </a:lnTo>
                  <a:lnTo>
                    <a:pt x="1184621" y="1866900"/>
                  </a:lnTo>
                  <a:lnTo>
                    <a:pt x="1173572" y="1879600"/>
                  </a:lnTo>
                  <a:lnTo>
                    <a:pt x="978691" y="1879600"/>
                  </a:lnTo>
                  <a:lnTo>
                    <a:pt x="838333" y="2044700"/>
                  </a:lnTo>
                  <a:close/>
                </a:path>
                <a:path w="3484245" h="2832100">
                  <a:moveTo>
                    <a:pt x="2801347" y="2667000"/>
                  </a:moveTo>
                  <a:lnTo>
                    <a:pt x="2729446" y="2451100"/>
                  </a:lnTo>
                  <a:lnTo>
                    <a:pt x="2621944" y="2146300"/>
                  </a:lnTo>
                  <a:lnTo>
                    <a:pt x="1766112" y="1651000"/>
                  </a:lnTo>
                  <a:lnTo>
                    <a:pt x="1851008" y="1651000"/>
                  </a:lnTo>
                  <a:lnTo>
                    <a:pt x="2660338" y="2108200"/>
                  </a:lnTo>
                  <a:lnTo>
                    <a:pt x="2812517" y="2552700"/>
                  </a:lnTo>
                  <a:lnTo>
                    <a:pt x="2966135" y="2552700"/>
                  </a:lnTo>
                  <a:lnTo>
                    <a:pt x="2943753" y="2590800"/>
                  </a:lnTo>
                  <a:lnTo>
                    <a:pt x="2801347" y="2667000"/>
                  </a:lnTo>
                  <a:close/>
                </a:path>
                <a:path w="3484245" h="2832100">
                  <a:moveTo>
                    <a:pt x="1149380" y="1892300"/>
                  </a:moveTo>
                  <a:lnTo>
                    <a:pt x="1137152" y="1892300"/>
                  </a:lnTo>
                  <a:lnTo>
                    <a:pt x="978691" y="1879600"/>
                  </a:lnTo>
                  <a:lnTo>
                    <a:pt x="1161672" y="1879600"/>
                  </a:lnTo>
                  <a:lnTo>
                    <a:pt x="1149380" y="1892300"/>
                  </a:lnTo>
                  <a:close/>
                </a:path>
                <a:path w="3484245" h="2832100">
                  <a:moveTo>
                    <a:pt x="2966135" y="2552700"/>
                  </a:moveTo>
                  <a:lnTo>
                    <a:pt x="2812517" y="2552700"/>
                  </a:lnTo>
                  <a:lnTo>
                    <a:pt x="2964695" y="2286000"/>
                  </a:lnTo>
                  <a:lnTo>
                    <a:pt x="2992618" y="2298700"/>
                  </a:lnTo>
                  <a:lnTo>
                    <a:pt x="3041595" y="2324100"/>
                  </a:lnTo>
                  <a:lnTo>
                    <a:pt x="3088393" y="2349500"/>
                  </a:lnTo>
                  <a:lnTo>
                    <a:pt x="3278826" y="2349500"/>
                  </a:lnTo>
                  <a:lnTo>
                    <a:pt x="3231357" y="2374900"/>
                  </a:lnTo>
                  <a:lnTo>
                    <a:pt x="3214080" y="2374900"/>
                  </a:lnTo>
                  <a:lnTo>
                    <a:pt x="3208321" y="2387600"/>
                  </a:lnTo>
                  <a:lnTo>
                    <a:pt x="3063123" y="2387600"/>
                  </a:lnTo>
                  <a:lnTo>
                    <a:pt x="2966135" y="2552700"/>
                  </a:lnTo>
                  <a:close/>
                </a:path>
                <a:path w="3484245" h="2832100">
                  <a:moveTo>
                    <a:pt x="3151777" y="2400300"/>
                  </a:moveTo>
                  <a:lnTo>
                    <a:pt x="3112206" y="2400300"/>
                  </a:lnTo>
                  <a:lnTo>
                    <a:pt x="3096107" y="2387600"/>
                  </a:lnTo>
                  <a:lnTo>
                    <a:pt x="3159456" y="2387600"/>
                  </a:lnTo>
                  <a:lnTo>
                    <a:pt x="3151777" y="2400300"/>
                  </a:lnTo>
                  <a:close/>
                </a:path>
                <a:path w="3484245" h="2832100">
                  <a:moveTo>
                    <a:pt x="472304" y="2552700"/>
                  </a:moveTo>
                  <a:lnTo>
                    <a:pt x="317970" y="2552700"/>
                  </a:lnTo>
                  <a:lnTo>
                    <a:pt x="365438" y="2540000"/>
                  </a:lnTo>
                  <a:lnTo>
                    <a:pt x="416048" y="2527300"/>
                  </a:lnTo>
                  <a:lnTo>
                    <a:pt x="442575" y="2501900"/>
                  </a:lnTo>
                  <a:lnTo>
                    <a:pt x="472304" y="2552700"/>
                  </a:lnTo>
                  <a:close/>
                </a:path>
                <a:path w="3484245" h="2832100">
                  <a:moveTo>
                    <a:pt x="341202" y="2603500"/>
                  </a:moveTo>
                  <a:lnTo>
                    <a:pt x="248512" y="2603500"/>
                  </a:lnTo>
                  <a:lnTo>
                    <a:pt x="244323" y="2590800"/>
                  </a:lnTo>
                  <a:lnTo>
                    <a:pt x="355316" y="2590800"/>
                  </a:lnTo>
                  <a:lnTo>
                    <a:pt x="341202" y="2603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2939" y="4351658"/>
            <a:ext cx="4615329" cy="41020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5666" y="2052293"/>
            <a:ext cx="153979" cy="15397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5666" y="2910179"/>
            <a:ext cx="153979" cy="15397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5666" y="3768065"/>
            <a:ext cx="153979" cy="1539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5666" y="4625951"/>
            <a:ext cx="153979" cy="1539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5666" y="6341723"/>
            <a:ext cx="153979" cy="15397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25666" y="8057495"/>
            <a:ext cx="153979" cy="15397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599977" y="1535861"/>
            <a:ext cx="9176385" cy="6889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624965">
              <a:lnSpc>
                <a:spcPct val="116100"/>
              </a:lnSpc>
              <a:spcBef>
                <a:spcPts val="95"/>
              </a:spcBef>
            </a:pPr>
            <a:r>
              <a:rPr sz="4850" spc="60" dirty="0">
                <a:solidFill>
                  <a:srgbClr val="2A4A81"/>
                </a:solidFill>
                <a:latin typeface="Trebuchet MS"/>
                <a:cs typeface="Trebuchet MS"/>
              </a:rPr>
              <a:t>Apresentação</a:t>
            </a:r>
            <a:r>
              <a:rPr sz="4850" spc="3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235" dirty="0">
                <a:solidFill>
                  <a:srgbClr val="2A4A81"/>
                </a:solidFill>
                <a:latin typeface="Trebuchet MS"/>
                <a:cs typeface="Trebuchet MS"/>
              </a:rPr>
              <a:t>da</a:t>
            </a:r>
            <a:r>
              <a:rPr sz="4850" spc="3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15" dirty="0">
                <a:solidFill>
                  <a:srgbClr val="2A4A81"/>
                </a:solidFill>
                <a:latin typeface="Trebuchet MS"/>
                <a:cs typeface="Trebuchet MS"/>
              </a:rPr>
              <a:t>disciplina </a:t>
            </a:r>
            <a:r>
              <a:rPr sz="4850" spc="17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95" dirty="0">
                <a:solidFill>
                  <a:srgbClr val="2A4A81"/>
                </a:solidFill>
                <a:latin typeface="Trebuchet MS"/>
                <a:cs typeface="Trebuchet MS"/>
              </a:rPr>
              <a:t>Ementa</a:t>
            </a:r>
            <a:endParaRPr sz="4850">
              <a:latin typeface="Trebuchet MS"/>
              <a:cs typeface="Trebuchet MS"/>
            </a:endParaRPr>
          </a:p>
          <a:p>
            <a:pPr marL="12700" marR="1413510">
              <a:lnSpc>
                <a:spcPts val="6759"/>
              </a:lnSpc>
              <a:spcBef>
                <a:spcPts val="380"/>
              </a:spcBef>
            </a:pPr>
            <a:r>
              <a:rPr sz="4850" spc="145" dirty="0">
                <a:solidFill>
                  <a:srgbClr val="2A4A81"/>
                </a:solidFill>
                <a:latin typeface="Trebuchet MS"/>
                <a:cs typeface="Trebuchet MS"/>
              </a:rPr>
              <a:t>Cronograma </a:t>
            </a:r>
            <a:r>
              <a:rPr sz="4850" spc="25" dirty="0">
                <a:solidFill>
                  <a:srgbClr val="2A4A81"/>
                </a:solidFill>
                <a:latin typeface="Trebuchet MS"/>
                <a:cs typeface="Trebuchet MS"/>
              </a:rPr>
              <a:t>de </a:t>
            </a:r>
            <a:r>
              <a:rPr sz="4850" spc="-15" dirty="0">
                <a:solidFill>
                  <a:srgbClr val="2A4A81"/>
                </a:solidFill>
                <a:latin typeface="Trebuchet MS"/>
                <a:cs typeface="Trebuchet MS"/>
              </a:rPr>
              <a:t>estudo </a:t>
            </a:r>
            <a:r>
              <a:rPr sz="4850" spc="-1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165" dirty="0">
                <a:solidFill>
                  <a:srgbClr val="2A4A81"/>
                </a:solidFill>
                <a:latin typeface="Trebuchet MS"/>
                <a:cs typeface="Trebuchet MS"/>
              </a:rPr>
              <a:t>Modelo</a:t>
            </a:r>
            <a:r>
              <a:rPr sz="4850" spc="5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5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40" dirty="0">
                <a:solidFill>
                  <a:srgbClr val="2A4A81"/>
                </a:solidFill>
                <a:latin typeface="Trebuchet MS"/>
                <a:cs typeface="Trebuchet MS"/>
              </a:rPr>
              <a:t>desenvolvimento </a:t>
            </a:r>
            <a:r>
              <a:rPr sz="4850" spc="-145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40" dirty="0">
                <a:solidFill>
                  <a:srgbClr val="2A4A81"/>
                </a:solidFill>
                <a:latin typeface="Trebuchet MS"/>
                <a:cs typeface="Trebuchet MS"/>
              </a:rPr>
              <a:t>semanal</a:t>
            </a:r>
            <a:endParaRPr sz="4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4850" spc="25" dirty="0">
                <a:solidFill>
                  <a:srgbClr val="2A4A81"/>
                </a:solidFill>
                <a:latin typeface="Trebuchet MS"/>
                <a:cs typeface="Trebuchet MS"/>
              </a:rPr>
              <a:t>Vínculo</a:t>
            </a:r>
            <a:r>
              <a:rPr sz="4850" spc="5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235" dirty="0">
                <a:solidFill>
                  <a:srgbClr val="2A4A81"/>
                </a:solidFill>
                <a:latin typeface="Trebuchet MS"/>
                <a:cs typeface="Trebuchet MS"/>
              </a:rPr>
              <a:t>da</a:t>
            </a:r>
            <a:r>
              <a:rPr sz="485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15" dirty="0">
                <a:solidFill>
                  <a:srgbClr val="2A4A81"/>
                </a:solidFill>
                <a:latin typeface="Trebuchet MS"/>
                <a:cs typeface="Trebuchet MS"/>
              </a:rPr>
              <a:t>disciplina</a:t>
            </a:r>
            <a:r>
              <a:rPr sz="485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60" dirty="0">
                <a:solidFill>
                  <a:srgbClr val="2A4A81"/>
                </a:solidFill>
                <a:latin typeface="Trebuchet MS"/>
                <a:cs typeface="Trebuchet MS"/>
              </a:rPr>
              <a:t>com</a:t>
            </a:r>
            <a:r>
              <a:rPr sz="4850" spc="6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25" dirty="0">
                <a:solidFill>
                  <a:srgbClr val="2A4A81"/>
                </a:solidFill>
                <a:latin typeface="Trebuchet MS"/>
                <a:cs typeface="Trebuchet MS"/>
              </a:rPr>
              <a:t>os</a:t>
            </a:r>
            <a:endParaRPr sz="4850">
              <a:latin typeface="Trebuchet MS"/>
              <a:cs typeface="Trebuchet MS"/>
            </a:endParaRPr>
          </a:p>
          <a:p>
            <a:pPr marL="207010" marR="5080" indent="-194945">
              <a:lnSpc>
                <a:spcPts val="6759"/>
              </a:lnSpc>
              <a:spcBef>
                <a:spcPts val="180"/>
              </a:spcBef>
            </a:pPr>
            <a:r>
              <a:rPr sz="4850" spc="30" dirty="0">
                <a:solidFill>
                  <a:srgbClr val="2A4A81"/>
                </a:solidFill>
                <a:latin typeface="Trebuchet MS"/>
                <a:cs typeface="Trebuchet MS"/>
              </a:rPr>
              <a:t>demais</a:t>
            </a:r>
            <a:r>
              <a:rPr sz="4850" spc="4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30" dirty="0">
                <a:solidFill>
                  <a:srgbClr val="2A4A81"/>
                </a:solidFill>
                <a:latin typeface="Trebuchet MS"/>
                <a:cs typeface="Trebuchet MS"/>
              </a:rPr>
              <a:t>componentes</a:t>
            </a:r>
            <a:r>
              <a:rPr sz="4850" spc="5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-60" dirty="0">
                <a:solidFill>
                  <a:srgbClr val="2A4A81"/>
                </a:solidFill>
                <a:latin typeface="Trebuchet MS"/>
                <a:cs typeface="Trebuchet MS"/>
              </a:rPr>
              <a:t>curriculares </a:t>
            </a:r>
            <a:r>
              <a:rPr sz="4850" spc="-1450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170" dirty="0">
                <a:solidFill>
                  <a:srgbClr val="2A4A81"/>
                </a:solidFill>
                <a:latin typeface="Trebuchet MS"/>
                <a:cs typeface="Trebuchet MS"/>
              </a:rPr>
              <a:t>Mercado</a:t>
            </a:r>
            <a:r>
              <a:rPr sz="485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25" dirty="0">
                <a:solidFill>
                  <a:srgbClr val="2A4A81"/>
                </a:solidFill>
                <a:latin typeface="Trebuchet MS"/>
                <a:cs typeface="Trebuchet MS"/>
              </a:rPr>
              <a:t>de</a:t>
            </a:r>
            <a:r>
              <a:rPr sz="4850" spc="65" dirty="0">
                <a:solidFill>
                  <a:srgbClr val="2A4A81"/>
                </a:solidFill>
                <a:latin typeface="Trebuchet MS"/>
                <a:cs typeface="Trebuchet MS"/>
              </a:rPr>
              <a:t> </a:t>
            </a:r>
            <a:r>
              <a:rPr sz="4850" spc="50" dirty="0">
                <a:solidFill>
                  <a:srgbClr val="2A4A81"/>
                </a:solidFill>
                <a:latin typeface="Trebuchet MS"/>
                <a:cs typeface="Trebuchet MS"/>
              </a:rPr>
              <a:t>trabalho</a:t>
            </a:r>
            <a:endParaRPr sz="4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553054" y="664775"/>
            <a:ext cx="7882890" cy="870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50" spc="815" dirty="0">
                <a:solidFill>
                  <a:srgbClr val="2A4A81"/>
                </a:solidFill>
              </a:rPr>
              <a:t>O</a:t>
            </a:r>
            <a:r>
              <a:rPr sz="5550" spc="110" dirty="0">
                <a:solidFill>
                  <a:srgbClr val="2A4A81"/>
                </a:solidFill>
              </a:rPr>
              <a:t> </a:t>
            </a:r>
            <a:r>
              <a:rPr sz="5550" spc="15" dirty="0">
                <a:solidFill>
                  <a:srgbClr val="2A4A81"/>
                </a:solidFill>
              </a:rPr>
              <a:t>que</a:t>
            </a:r>
            <a:r>
              <a:rPr sz="5550" spc="114" dirty="0">
                <a:solidFill>
                  <a:srgbClr val="2A4A81"/>
                </a:solidFill>
              </a:rPr>
              <a:t> </a:t>
            </a:r>
            <a:r>
              <a:rPr sz="5550" spc="75" dirty="0">
                <a:solidFill>
                  <a:srgbClr val="2A4A81"/>
                </a:solidFill>
              </a:rPr>
              <a:t>estudamos</a:t>
            </a:r>
            <a:r>
              <a:rPr sz="5550" spc="114" dirty="0">
                <a:solidFill>
                  <a:srgbClr val="2A4A81"/>
                </a:solidFill>
              </a:rPr>
              <a:t> </a:t>
            </a:r>
            <a:r>
              <a:rPr sz="5550" spc="-75" dirty="0">
                <a:solidFill>
                  <a:srgbClr val="2A4A81"/>
                </a:solidFill>
              </a:rPr>
              <a:t>hoje?</a:t>
            </a:r>
            <a:endParaRPr sz="555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2458" y="3832247"/>
            <a:ext cx="377190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950" b="1" spc="170" dirty="0">
                <a:solidFill>
                  <a:srgbClr val="2A4A81"/>
                </a:solidFill>
                <a:latin typeface="Trebuchet MS"/>
                <a:cs typeface="Trebuchet MS"/>
              </a:rPr>
              <a:t>Dúvidas?</a:t>
            </a:r>
            <a:endParaRPr sz="69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2458" y="5907490"/>
            <a:ext cx="591566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5" dirty="0">
                <a:solidFill>
                  <a:srgbClr val="2A4A81"/>
                </a:solidFill>
                <a:latin typeface="Trebuchet MS"/>
                <a:cs typeface="Trebuchet MS"/>
                <a:hlinkClick r:id="rId2"/>
              </a:rPr>
              <a:t>denise.maciel@docente.pr.senac.br</a:t>
            </a:r>
            <a:br>
              <a:rPr lang="pt-BR" sz="3000" spc="-65" dirty="0">
                <a:solidFill>
                  <a:srgbClr val="2A4A81"/>
                </a:solidFill>
                <a:latin typeface="Trebuchet MS"/>
                <a:cs typeface="Trebuchet MS"/>
              </a:rPr>
            </a:br>
            <a:r>
              <a:rPr lang="pt-BR" sz="3000" spc="-65" dirty="0">
                <a:solidFill>
                  <a:srgbClr val="2A4A81"/>
                </a:solidFill>
                <a:latin typeface="Trebuchet MS"/>
                <a:cs typeface="Trebuchet MS"/>
              </a:rPr>
              <a:t>jorgedavin@gmail.com</a:t>
            </a:r>
            <a:endParaRPr sz="3000" dirty="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620228" y="8617756"/>
            <a:ext cx="3386454" cy="1669414"/>
            <a:chOff x="9620228" y="8617756"/>
            <a:chExt cx="3386454" cy="1669414"/>
          </a:xfrm>
        </p:grpSpPr>
        <p:sp>
          <p:nvSpPr>
            <p:cNvPr id="6" name="object 6"/>
            <p:cNvSpPr/>
            <p:nvPr/>
          </p:nvSpPr>
          <p:spPr>
            <a:xfrm>
              <a:off x="10820577" y="8855705"/>
              <a:ext cx="1809750" cy="1431290"/>
            </a:xfrm>
            <a:custGeom>
              <a:avLst/>
              <a:gdLst/>
              <a:ahLst/>
              <a:cxnLst/>
              <a:rect l="l" t="t" r="r" b="b"/>
              <a:pathLst>
                <a:path w="1809750" h="1431290">
                  <a:moveTo>
                    <a:pt x="448711" y="1431294"/>
                  </a:moveTo>
                  <a:lnTo>
                    <a:pt x="0" y="1431294"/>
                  </a:lnTo>
                  <a:lnTo>
                    <a:pt x="3677" y="1041759"/>
                  </a:lnTo>
                  <a:lnTo>
                    <a:pt x="1809239" y="0"/>
                  </a:lnTo>
                  <a:lnTo>
                    <a:pt x="1809239" y="123627"/>
                  </a:lnTo>
                  <a:lnTo>
                    <a:pt x="448711" y="1431294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0228" y="8617756"/>
              <a:ext cx="3386185" cy="166924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9866912" y="3025313"/>
            <a:ext cx="7394575" cy="6512559"/>
            <a:chOff x="9866912" y="3025313"/>
            <a:chExt cx="7394575" cy="6512559"/>
          </a:xfrm>
        </p:grpSpPr>
        <p:sp>
          <p:nvSpPr>
            <p:cNvPr id="9" name="object 9"/>
            <p:cNvSpPr/>
            <p:nvPr/>
          </p:nvSpPr>
          <p:spPr>
            <a:xfrm>
              <a:off x="13524673" y="3431912"/>
              <a:ext cx="3094355" cy="3189605"/>
            </a:xfrm>
            <a:custGeom>
              <a:avLst/>
              <a:gdLst/>
              <a:ahLst/>
              <a:cxnLst/>
              <a:rect l="l" t="t" r="r" b="b"/>
              <a:pathLst>
                <a:path w="3094355" h="3189604">
                  <a:moveTo>
                    <a:pt x="0" y="3189458"/>
                  </a:moveTo>
                  <a:lnTo>
                    <a:pt x="13284" y="1780128"/>
                  </a:lnTo>
                  <a:lnTo>
                    <a:pt x="3093893" y="0"/>
                  </a:lnTo>
                  <a:lnTo>
                    <a:pt x="3093893" y="211251"/>
                  </a:lnTo>
                  <a:lnTo>
                    <a:pt x="0" y="3189458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146793" y="3089182"/>
              <a:ext cx="4021454" cy="3532504"/>
            </a:xfrm>
            <a:custGeom>
              <a:avLst/>
              <a:gdLst/>
              <a:ahLst/>
              <a:cxnLst/>
              <a:rect l="l" t="t" r="r" b="b"/>
              <a:pathLst>
                <a:path w="4021455" h="3532504">
                  <a:moveTo>
                    <a:pt x="377880" y="3532188"/>
                  </a:moveTo>
                  <a:lnTo>
                    <a:pt x="0" y="1887970"/>
                  </a:lnTo>
                  <a:lnTo>
                    <a:pt x="4020880" y="0"/>
                  </a:lnTo>
                  <a:lnTo>
                    <a:pt x="757236" y="2325246"/>
                  </a:lnTo>
                  <a:lnTo>
                    <a:pt x="377880" y="3532188"/>
                  </a:lnTo>
                  <a:close/>
                </a:path>
              </a:pathLst>
            </a:custGeom>
            <a:solidFill>
              <a:srgbClr val="EFE9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16458" y="3051996"/>
              <a:ext cx="5516245" cy="3188335"/>
            </a:xfrm>
            <a:custGeom>
              <a:avLst/>
              <a:gdLst/>
              <a:ahLst/>
              <a:cxnLst/>
              <a:rect l="l" t="t" r="r" b="b"/>
              <a:pathLst>
                <a:path w="5516244" h="3188335">
                  <a:moveTo>
                    <a:pt x="1434763" y="1925156"/>
                  </a:moveTo>
                  <a:lnTo>
                    <a:pt x="0" y="1094922"/>
                  </a:lnTo>
                  <a:lnTo>
                    <a:pt x="5265227" y="4685"/>
                  </a:lnTo>
                  <a:lnTo>
                    <a:pt x="5314007" y="0"/>
                  </a:lnTo>
                  <a:lnTo>
                    <a:pt x="5363203" y="4870"/>
                  </a:lnTo>
                  <a:lnTo>
                    <a:pt x="5409907" y="17773"/>
                  </a:lnTo>
                  <a:lnTo>
                    <a:pt x="5451215" y="37186"/>
                  </a:lnTo>
                  <a:lnTo>
                    <a:pt x="1434763" y="1925156"/>
                  </a:lnTo>
                  <a:close/>
                </a:path>
                <a:path w="5516244" h="3188335">
                  <a:moveTo>
                    <a:pt x="3619382" y="3188235"/>
                  </a:moveTo>
                  <a:lnTo>
                    <a:pt x="2191999" y="2362432"/>
                  </a:lnTo>
                  <a:lnTo>
                    <a:pt x="5451215" y="37186"/>
                  </a:lnTo>
                  <a:lnTo>
                    <a:pt x="5485096" y="61307"/>
                  </a:lnTo>
                  <a:lnTo>
                    <a:pt x="5507491" y="88337"/>
                  </a:lnTo>
                  <a:lnTo>
                    <a:pt x="5515771" y="116751"/>
                  </a:lnTo>
                  <a:lnTo>
                    <a:pt x="5507306" y="145028"/>
                  </a:lnTo>
                  <a:lnTo>
                    <a:pt x="3619382" y="3188235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6912" y="3025313"/>
              <a:ext cx="7394193" cy="462461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603693" y="7666961"/>
              <a:ext cx="1372235" cy="1414780"/>
            </a:xfrm>
            <a:custGeom>
              <a:avLst/>
              <a:gdLst/>
              <a:ahLst/>
              <a:cxnLst/>
              <a:rect l="l" t="t" r="r" b="b"/>
              <a:pathLst>
                <a:path w="1372234" h="1414779">
                  <a:moveTo>
                    <a:pt x="0" y="1414626"/>
                  </a:moveTo>
                  <a:lnTo>
                    <a:pt x="5891" y="789543"/>
                  </a:lnTo>
                  <a:lnTo>
                    <a:pt x="1371980" y="0"/>
                  </a:lnTo>
                  <a:lnTo>
                    <a:pt x="1371980" y="93696"/>
                  </a:lnTo>
                  <a:lnTo>
                    <a:pt x="0" y="1414626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436123" y="7514949"/>
              <a:ext cx="1783080" cy="1567180"/>
            </a:xfrm>
            <a:custGeom>
              <a:avLst/>
              <a:gdLst/>
              <a:ahLst/>
              <a:cxnLst/>
              <a:rect l="l" t="t" r="r" b="b"/>
              <a:pathLst>
                <a:path w="1783080" h="1567179">
                  <a:moveTo>
                    <a:pt x="167570" y="1566638"/>
                  </a:moveTo>
                  <a:lnTo>
                    <a:pt x="0" y="837374"/>
                  </a:lnTo>
                  <a:lnTo>
                    <a:pt x="1783050" y="0"/>
                  </a:lnTo>
                  <a:lnTo>
                    <a:pt x="335794" y="1031320"/>
                  </a:lnTo>
                  <a:lnTo>
                    <a:pt x="167570" y="1566638"/>
                  </a:lnTo>
                  <a:close/>
                </a:path>
              </a:pathLst>
            </a:custGeom>
            <a:solidFill>
              <a:srgbClr val="EFE9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801844" y="7498456"/>
              <a:ext cx="2446020" cy="1414145"/>
            </a:xfrm>
            <a:custGeom>
              <a:avLst/>
              <a:gdLst/>
              <a:ahLst/>
              <a:cxnLst/>
              <a:rect l="l" t="t" r="r" b="b"/>
              <a:pathLst>
                <a:path w="2446019" h="1414145">
                  <a:moveTo>
                    <a:pt x="636242" y="853868"/>
                  </a:moveTo>
                  <a:lnTo>
                    <a:pt x="0" y="485632"/>
                  </a:lnTo>
                  <a:lnTo>
                    <a:pt x="2334853" y="2078"/>
                  </a:lnTo>
                  <a:lnTo>
                    <a:pt x="2356485" y="0"/>
                  </a:lnTo>
                  <a:lnTo>
                    <a:pt x="2378300" y="2160"/>
                  </a:lnTo>
                  <a:lnTo>
                    <a:pt x="2399011" y="7883"/>
                  </a:lnTo>
                  <a:lnTo>
                    <a:pt x="2417329" y="16493"/>
                  </a:lnTo>
                  <a:lnTo>
                    <a:pt x="636242" y="853868"/>
                  </a:lnTo>
                  <a:close/>
                </a:path>
                <a:path w="2446019" h="1414145">
                  <a:moveTo>
                    <a:pt x="1605007" y="1414083"/>
                  </a:moveTo>
                  <a:lnTo>
                    <a:pt x="972037" y="1047814"/>
                  </a:lnTo>
                  <a:lnTo>
                    <a:pt x="2417329" y="16493"/>
                  </a:lnTo>
                  <a:lnTo>
                    <a:pt x="2432354" y="27191"/>
                  </a:lnTo>
                  <a:lnTo>
                    <a:pt x="2442285" y="39180"/>
                  </a:lnTo>
                  <a:lnTo>
                    <a:pt x="2445956" y="51783"/>
                  </a:lnTo>
                  <a:lnTo>
                    <a:pt x="2442203" y="64324"/>
                  </a:lnTo>
                  <a:lnTo>
                    <a:pt x="1605007" y="1414083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81667" y="7486621"/>
              <a:ext cx="3278939" cy="205116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3326000" y="715294"/>
            <a:ext cx="3279140" cy="2051685"/>
            <a:chOff x="13326000" y="715294"/>
            <a:chExt cx="3279140" cy="2051685"/>
          </a:xfrm>
        </p:grpSpPr>
        <p:sp>
          <p:nvSpPr>
            <p:cNvPr id="18" name="object 18"/>
            <p:cNvSpPr/>
            <p:nvPr/>
          </p:nvSpPr>
          <p:spPr>
            <a:xfrm>
              <a:off x="14948026" y="895634"/>
              <a:ext cx="1372235" cy="1414780"/>
            </a:xfrm>
            <a:custGeom>
              <a:avLst/>
              <a:gdLst/>
              <a:ahLst/>
              <a:cxnLst/>
              <a:rect l="l" t="t" r="r" b="b"/>
              <a:pathLst>
                <a:path w="1372234" h="1414780">
                  <a:moveTo>
                    <a:pt x="0" y="1414626"/>
                  </a:moveTo>
                  <a:lnTo>
                    <a:pt x="5891" y="789543"/>
                  </a:lnTo>
                  <a:lnTo>
                    <a:pt x="1371980" y="0"/>
                  </a:lnTo>
                  <a:lnTo>
                    <a:pt x="1371980" y="93696"/>
                  </a:lnTo>
                  <a:lnTo>
                    <a:pt x="0" y="1414626"/>
                  </a:lnTo>
                  <a:close/>
                </a:path>
              </a:pathLst>
            </a:custGeom>
            <a:solidFill>
              <a:srgbClr val="EFB6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80456" y="743623"/>
              <a:ext cx="1783080" cy="1567180"/>
            </a:xfrm>
            <a:custGeom>
              <a:avLst/>
              <a:gdLst/>
              <a:ahLst/>
              <a:cxnLst/>
              <a:rect l="l" t="t" r="r" b="b"/>
              <a:pathLst>
                <a:path w="1783080" h="1567180">
                  <a:moveTo>
                    <a:pt x="167570" y="1566638"/>
                  </a:moveTo>
                  <a:lnTo>
                    <a:pt x="0" y="837374"/>
                  </a:lnTo>
                  <a:lnTo>
                    <a:pt x="1783050" y="0"/>
                  </a:lnTo>
                  <a:lnTo>
                    <a:pt x="335794" y="1031320"/>
                  </a:lnTo>
                  <a:lnTo>
                    <a:pt x="167570" y="1566638"/>
                  </a:lnTo>
                  <a:close/>
                </a:path>
              </a:pathLst>
            </a:custGeom>
            <a:solidFill>
              <a:srgbClr val="EFE9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146177" y="727129"/>
              <a:ext cx="2446020" cy="1414145"/>
            </a:xfrm>
            <a:custGeom>
              <a:avLst/>
              <a:gdLst/>
              <a:ahLst/>
              <a:cxnLst/>
              <a:rect l="l" t="t" r="r" b="b"/>
              <a:pathLst>
                <a:path w="2446019" h="1414145">
                  <a:moveTo>
                    <a:pt x="636242" y="853868"/>
                  </a:moveTo>
                  <a:lnTo>
                    <a:pt x="0" y="485632"/>
                  </a:lnTo>
                  <a:lnTo>
                    <a:pt x="2334853" y="2078"/>
                  </a:lnTo>
                  <a:lnTo>
                    <a:pt x="2356485" y="0"/>
                  </a:lnTo>
                  <a:lnTo>
                    <a:pt x="2378300" y="2160"/>
                  </a:lnTo>
                  <a:lnTo>
                    <a:pt x="2399011" y="7883"/>
                  </a:lnTo>
                  <a:lnTo>
                    <a:pt x="2417329" y="16493"/>
                  </a:lnTo>
                  <a:lnTo>
                    <a:pt x="636242" y="853868"/>
                  </a:lnTo>
                  <a:close/>
                </a:path>
                <a:path w="2446019" h="1414145">
                  <a:moveTo>
                    <a:pt x="1605007" y="1414083"/>
                  </a:moveTo>
                  <a:lnTo>
                    <a:pt x="972037" y="1047814"/>
                  </a:lnTo>
                  <a:lnTo>
                    <a:pt x="2417329" y="16493"/>
                  </a:lnTo>
                  <a:lnTo>
                    <a:pt x="2432354" y="27191"/>
                  </a:lnTo>
                  <a:lnTo>
                    <a:pt x="2442285" y="39180"/>
                  </a:lnTo>
                  <a:lnTo>
                    <a:pt x="2445956" y="51783"/>
                  </a:lnTo>
                  <a:lnTo>
                    <a:pt x="2442203" y="64324"/>
                  </a:lnTo>
                  <a:lnTo>
                    <a:pt x="1605007" y="1414083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26000" y="715294"/>
              <a:ext cx="3278939" cy="20511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A4A8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980</Words>
  <Application>Microsoft Office PowerPoint</Application>
  <PresentationFormat>Personalizar</PresentationFormat>
  <Paragraphs>185</Paragraphs>
  <Slides>48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Courier New</vt:lpstr>
      <vt:lpstr>Tahoma</vt:lpstr>
      <vt:lpstr>Trebuchet MS</vt:lpstr>
      <vt:lpstr>Office Theme</vt:lpstr>
      <vt:lpstr>Modelagem de Banco  de dados</vt:lpstr>
      <vt:lpstr>Quem sou eu?</vt:lpstr>
      <vt:lpstr>StartUps</vt:lpstr>
      <vt:lpstr>Apresentação do PowerPoint</vt:lpstr>
      <vt:lpstr>Modelagem de Banco  de dados</vt:lpstr>
      <vt:lpstr>Etapas do curso</vt:lpstr>
      <vt:lpstr>Agenda</vt:lpstr>
      <vt:lpstr>Agenda</vt:lpstr>
      <vt:lpstr>Porque os dados são considerados, pela  revista The Economist, o recurso mais  valioso do mundo?</vt:lpstr>
      <vt:lpstr>Quais os danos gerados por uma  informação incorreta?</vt:lpstr>
      <vt:lpstr>Apresentação do PowerPoint</vt:lpstr>
      <vt:lpstr>Apresentação do PowerPoint</vt:lpstr>
      <vt:lpstr>Banco de dados</vt:lpstr>
      <vt:lpstr>Apresentação do PowerPoint</vt:lpstr>
      <vt:lpstr>O que é o projeto de banco de  dados? Quais as fases envolvidas?</vt:lpstr>
      <vt:lpstr>0 1</vt:lpstr>
      <vt:lpstr>Vamos fazer um projeto de banco de dados para o  cenário a seguir:</vt:lpstr>
      <vt:lpstr>Levantamento de requisitos</vt:lpstr>
      <vt:lpstr>Projeto Conceitual</vt:lpstr>
      <vt:lpstr>Projeto Lógico</vt:lpstr>
      <vt:lpstr>Apresentação do PowerPoint</vt:lpstr>
      <vt:lpstr>Apresentação do PowerPoint</vt:lpstr>
      <vt:lpstr>Apresentação do PowerPoint</vt:lpstr>
      <vt:lpstr>Agenda</vt:lpstr>
      <vt:lpstr>Ementa</vt:lpstr>
      <vt:lpstr>Agenda</vt:lpstr>
      <vt:lpstr>Modelo de desenvolvimento semanal</vt:lpstr>
      <vt:lpstr>Agenda</vt:lpstr>
      <vt:lpstr>Apresentação do PowerPoint</vt:lpstr>
      <vt:lpstr>Apresentação do PowerPoint</vt:lpstr>
      <vt:lpstr>Agenda</vt:lpstr>
      <vt:lpstr>Apresentação do PowerPoint</vt:lpstr>
      <vt:lpstr>Analista de Requisitos - Atividades</vt:lpstr>
      <vt:lpstr>Analista de Requisitos - Atividades</vt:lpstr>
      <vt:lpstr>Administrador de Banco de Dados (DBA)</vt:lpstr>
      <vt:lpstr>Administrador de Banco de Dados (DBA)</vt:lpstr>
      <vt:lpstr>Engenheiro de dados</vt:lpstr>
      <vt:lpstr>Engenheiro de dados</vt:lpstr>
      <vt:lpstr>Arquiteto de dados</vt:lpstr>
      <vt:lpstr>Arquiteto de dados</vt:lpstr>
      <vt:lpstr>Arquiteto de dados</vt:lpstr>
      <vt:lpstr>Analista de dados</vt:lpstr>
      <vt:lpstr>Analista de dados</vt:lpstr>
      <vt:lpstr>Cientista de dados</vt:lpstr>
      <vt:lpstr>Cientista de dados</vt:lpstr>
      <vt:lpstr>O que estudamos hoje?</vt:lpstr>
      <vt:lpstr>O que estudamos hoje?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BdAula0IntroducaoADisciplina</dc:title>
  <dc:creator>denise maciel</dc:creator>
  <cp:keywords>DAFaBVA8YZU,BAEtM6SFfyM</cp:keywords>
  <cp:lastModifiedBy>Jorge D. Navarro</cp:lastModifiedBy>
  <cp:revision>1</cp:revision>
  <dcterms:created xsi:type="dcterms:W3CDTF">2024-07-28T22:27:06Z</dcterms:created>
  <dcterms:modified xsi:type="dcterms:W3CDTF">2024-07-28T22:49:20Z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2023-02-27T00:00:00Z</vt:filetime>
  </property>
  <property fmtid="{D5CDD505-2E9C-101B-9397-08002B2CF9AE}" pid="3" name="Creator">
    <vt:lpwstr>Canva</vt:lpwstr>
  </property>
  <property fmtid="{D5CDD505-2E9C-101B-9397-08002B2CF9AE}" pid="4" name="LastSaved">
    <vt:filetime>2023-02-27T00:00:00Z</vt:filetime>
  </property>
</Properties>
</file>